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6"/>
  </p:notesMasterIdLst>
  <p:handoutMasterIdLst>
    <p:handoutMasterId r:id="rId47"/>
  </p:handoutMasterIdLst>
  <p:sldIdLst>
    <p:sldId id="306" r:id="rId5"/>
    <p:sldId id="314" r:id="rId6"/>
    <p:sldId id="318" r:id="rId7"/>
    <p:sldId id="326" r:id="rId8"/>
    <p:sldId id="350" r:id="rId9"/>
    <p:sldId id="322" r:id="rId10"/>
    <p:sldId id="323" r:id="rId11"/>
    <p:sldId id="324" r:id="rId12"/>
    <p:sldId id="325" r:id="rId13"/>
    <p:sldId id="327" r:id="rId14"/>
    <p:sldId id="336" r:id="rId15"/>
    <p:sldId id="328" r:id="rId16"/>
    <p:sldId id="329" r:id="rId17"/>
    <p:sldId id="337" r:id="rId18"/>
    <p:sldId id="339" r:id="rId19"/>
    <p:sldId id="320" r:id="rId20"/>
    <p:sldId id="338" r:id="rId21"/>
    <p:sldId id="330" r:id="rId22"/>
    <p:sldId id="331" r:id="rId23"/>
    <p:sldId id="332" r:id="rId24"/>
    <p:sldId id="333" r:id="rId25"/>
    <p:sldId id="349" r:id="rId26"/>
    <p:sldId id="351" r:id="rId27"/>
    <p:sldId id="334" r:id="rId28"/>
    <p:sldId id="335" r:id="rId29"/>
    <p:sldId id="340" r:id="rId30"/>
    <p:sldId id="341" r:id="rId31"/>
    <p:sldId id="343" r:id="rId32"/>
    <p:sldId id="344" r:id="rId33"/>
    <p:sldId id="345" r:id="rId34"/>
    <p:sldId id="352" r:id="rId35"/>
    <p:sldId id="342" r:id="rId36"/>
    <p:sldId id="346" r:id="rId37"/>
    <p:sldId id="354" r:id="rId38"/>
    <p:sldId id="358" r:id="rId39"/>
    <p:sldId id="347" r:id="rId40"/>
    <p:sldId id="348" r:id="rId41"/>
    <p:sldId id="357" r:id="rId42"/>
    <p:sldId id="359" r:id="rId43"/>
    <p:sldId id="319" r:id="rId44"/>
    <p:sldId id="356" r:id="rId4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70A5"/>
    <a:srgbClr val="292929"/>
    <a:srgbClr val="7C7C7C"/>
    <a:srgbClr val="CCE8FF"/>
    <a:srgbClr val="5B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FB70F-4220-4D5C-AD77-30213BFA361E}" v="315" dt="2023-11-29T00:36:2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84967" autoAdjust="0"/>
  </p:normalViewPr>
  <p:slideViewPr>
    <p:cSldViewPr snapToGrid="0">
      <p:cViewPr varScale="1">
        <p:scale>
          <a:sx n="63" d="100"/>
          <a:sy n="63" d="100"/>
        </p:scale>
        <p:origin x="836" y="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금비 윤" userId="bf4ba83faf786613" providerId="LiveId" clId="{724FB70F-4220-4D5C-AD77-30213BFA361E}"/>
    <pc:docChg chg="undo redo custSel addSld delSld modSld sldOrd">
      <pc:chgData name="금비 윤" userId="bf4ba83faf786613" providerId="LiveId" clId="{724FB70F-4220-4D5C-AD77-30213BFA361E}" dt="2023-11-29T00:40:53.125" v="12530" actId="700"/>
      <pc:docMkLst>
        <pc:docMk/>
      </pc:docMkLst>
      <pc:sldChg chg="del">
        <pc:chgData name="금비 윤" userId="bf4ba83faf786613" providerId="LiveId" clId="{724FB70F-4220-4D5C-AD77-30213BFA361E}" dt="2023-11-25T16:27:34.978" v="7230" actId="47"/>
        <pc:sldMkLst>
          <pc:docMk/>
          <pc:sldMk cId="783914445" sldId="294"/>
        </pc:sldMkLst>
      </pc:sldChg>
      <pc:sldChg chg="del">
        <pc:chgData name="금비 윤" userId="bf4ba83faf786613" providerId="LiveId" clId="{724FB70F-4220-4D5C-AD77-30213BFA361E}" dt="2023-11-25T16:27:36.173" v="7231" actId="47"/>
        <pc:sldMkLst>
          <pc:docMk/>
          <pc:sldMk cId="277827655" sldId="295"/>
        </pc:sldMkLst>
      </pc:sldChg>
      <pc:sldChg chg="del">
        <pc:chgData name="금비 윤" userId="bf4ba83faf786613" providerId="LiveId" clId="{724FB70F-4220-4D5C-AD77-30213BFA361E}" dt="2023-11-25T16:26:57.437" v="7226" actId="47"/>
        <pc:sldMkLst>
          <pc:docMk/>
          <pc:sldMk cId="3159288639" sldId="303"/>
        </pc:sldMkLst>
      </pc:sldChg>
      <pc:sldChg chg="del">
        <pc:chgData name="금비 윤" userId="bf4ba83faf786613" providerId="LiveId" clId="{724FB70F-4220-4D5C-AD77-30213BFA361E}" dt="2023-11-25T16:26:58.293" v="7227" actId="47"/>
        <pc:sldMkLst>
          <pc:docMk/>
          <pc:sldMk cId="3124766000" sldId="304"/>
        </pc:sldMkLst>
      </pc:sldChg>
      <pc:sldChg chg="del">
        <pc:chgData name="금비 윤" userId="bf4ba83faf786613" providerId="LiveId" clId="{724FB70F-4220-4D5C-AD77-30213BFA361E}" dt="2023-11-25T16:26:58.957" v="7228" actId="47"/>
        <pc:sldMkLst>
          <pc:docMk/>
          <pc:sldMk cId="1403455250" sldId="305"/>
        </pc:sldMkLst>
      </pc:sldChg>
      <pc:sldChg chg="addSp delSp modSp mod">
        <pc:chgData name="금비 윤" userId="bf4ba83faf786613" providerId="LiveId" clId="{724FB70F-4220-4D5C-AD77-30213BFA361E}" dt="2023-11-27T12:02:04.137" v="10896" actId="21"/>
        <pc:sldMkLst>
          <pc:docMk/>
          <pc:sldMk cId="114769864" sldId="306"/>
        </pc:sldMkLst>
        <pc:spChg chg="mod">
          <ac:chgData name="금비 윤" userId="bf4ba83faf786613" providerId="LiveId" clId="{724FB70F-4220-4D5C-AD77-30213BFA361E}" dt="2023-11-26T08:53:20.852" v="8068" actId="207"/>
          <ac:spMkLst>
            <pc:docMk/>
            <pc:sldMk cId="114769864" sldId="306"/>
            <ac:spMk id="2" creationId="{C3A9968B-2619-4F71-AB00-4C493E120805}"/>
          </ac:spMkLst>
        </pc:spChg>
        <pc:picChg chg="add del">
          <ac:chgData name="금비 윤" userId="bf4ba83faf786613" providerId="LiveId" clId="{724FB70F-4220-4D5C-AD77-30213BFA361E}" dt="2023-11-27T12:02:04.137" v="10896" actId="21"/>
          <ac:picMkLst>
            <pc:docMk/>
            <pc:sldMk cId="114769864" sldId="306"/>
            <ac:picMk id="5" creationId="{F1365EAC-CC10-0DA3-6A4E-557B2EE54E1C}"/>
          </ac:picMkLst>
        </pc:picChg>
      </pc:sldChg>
      <pc:sldChg chg="del">
        <pc:chgData name="금비 윤" userId="bf4ba83faf786613" providerId="LiveId" clId="{724FB70F-4220-4D5C-AD77-30213BFA361E}" dt="2023-11-27T12:03:32.078" v="10918" actId="47"/>
        <pc:sldMkLst>
          <pc:docMk/>
          <pc:sldMk cId="1613598062" sldId="307"/>
        </pc:sldMkLst>
      </pc:sldChg>
      <pc:sldChg chg="add del">
        <pc:chgData name="금비 윤" userId="bf4ba83faf786613" providerId="LiveId" clId="{724FB70F-4220-4D5C-AD77-30213BFA361E}" dt="2023-11-27T12:03:31.750" v="10917" actId="47"/>
        <pc:sldMkLst>
          <pc:docMk/>
          <pc:sldMk cId="365334912" sldId="308"/>
        </pc:sldMkLst>
      </pc:sldChg>
      <pc:sldChg chg="del">
        <pc:chgData name="금비 윤" userId="bf4ba83faf786613" providerId="LiveId" clId="{724FB70F-4220-4D5C-AD77-30213BFA361E}" dt="2023-11-27T12:03:18.151" v="10911" actId="47"/>
        <pc:sldMkLst>
          <pc:docMk/>
          <pc:sldMk cId="2227882511" sldId="309"/>
        </pc:sldMkLst>
      </pc:sldChg>
      <pc:sldChg chg="del">
        <pc:chgData name="금비 윤" userId="bf4ba83faf786613" providerId="LiveId" clId="{724FB70F-4220-4D5C-AD77-30213BFA361E}" dt="2023-11-25T16:27:37.272" v="7232" actId="47"/>
        <pc:sldMkLst>
          <pc:docMk/>
          <pc:sldMk cId="3561473475" sldId="310"/>
        </pc:sldMkLst>
      </pc:sldChg>
      <pc:sldChg chg="del">
        <pc:chgData name="금비 윤" userId="bf4ba83faf786613" providerId="LiveId" clId="{724FB70F-4220-4D5C-AD77-30213BFA361E}" dt="2023-11-25T16:26:54.250" v="7224" actId="47"/>
        <pc:sldMkLst>
          <pc:docMk/>
          <pc:sldMk cId="3584772686" sldId="311"/>
        </pc:sldMkLst>
      </pc:sldChg>
      <pc:sldChg chg="add del">
        <pc:chgData name="금비 윤" userId="bf4ba83faf786613" providerId="LiveId" clId="{724FB70F-4220-4D5C-AD77-30213BFA361E}" dt="2023-11-27T12:03:29.647" v="10916" actId="47"/>
        <pc:sldMkLst>
          <pc:docMk/>
          <pc:sldMk cId="927313156" sldId="312"/>
        </pc:sldMkLst>
      </pc:sldChg>
      <pc:sldChg chg="del">
        <pc:chgData name="금비 윤" userId="bf4ba83faf786613" providerId="LiveId" clId="{724FB70F-4220-4D5C-AD77-30213BFA361E}" dt="2023-11-25T16:26:57.103" v="7225" actId="47"/>
        <pc:sldMkLst>
          <pc:docMk/>
          <pc:sldMk cId="2270028676" sldId="313"/>
        </pc:sldMkLst>
      </pc:sldChg>
      <pc:sldChg chg="modSp mod">
        <pc:chgData name="금비 윤" userId="bf4ba83faf786613" providerId="LiveId" clId="{724FB70F-4220-4D5C-AD77-30213BFA361E}" dt="2023-11-28T13:20:28.193" v="12341" actId="255"/>
        <pc:sldMkLst>
          <pc:docMk/>
          <pc:sldMk cId="355359219" sldId="314"/>
        </pc:sldMkLst>
        <pc:spChg chg="mod">
          <ac:chgData name="금비 윤" userId="bf4ba83faf786613" providerId="LiveId" clId="{724FB70F-4220-4D5C-AD77-30213BFA361E}" dt="2023-11-26T08:58:28.788" v="8152" actId="1038"/>
          <ac:spMkLst>
            <pc:docMk/>
            <pc:sldMk cId="355359219" sldId="314"/>
            <ac:spMk id="8" creationId="{9EE8DE4A-569A-8448-BE6D-46BB9690D519}"/>
          </ac:spMkLst>
        </pc:spChg>
        <pc:spChg chg="mod">
          <ac:chgData name="금비 윤" userId="bf4ba83faf786613" providerId="LiveId" clId="{724FB70F-4220-4D5C-AD77-30213BFA361E}" dt="2023-11-28T13:20:28.193" v="12341" actId="255"/>
          <ac:spMkLst>
            <pc:docMk/>
            <pc:sldMk cId="355359219" sldId="314"/>
            <ac:spMk id="15" creationId="{5517F748-2549-8FA6-5033-9EB069E98522}"/>
          </ac:spMkLst>
        </pc:spChg>
        <pc:picChg chg="mod">
          <ac:chgData name="금비 윤" userId="bf4ba83faf786613" providerId="LiveId" clId="{724FB70F-4220-4D5C-AD77-30213BFA361E}" dt="2023-11-26T08:58:28.788" v="8152" actId="1038"/>
          <ac:picMkLst>
            <pc:docMk/>
            <pc:sldMk cId="355359219" sldId="314"/>
            <ac:picMk id="14" creationId="{07C76DEA-B236-F78D-BEDA-A77214A1E013}"/>
          </ac:picMkLst>
        </pc:picChg>
      </pc:sldChg>
      <pc:sldChg chg="del">
        <pc:chgData name="금비 윤" userId="bf4ba83faf786613" providerId="LiveId" clId="{724FB70F-4220-4D5C-AD77-30213BFA361E}" dt="2023-11-25T16:27:08.219" v="7229" actId="47"/>
        <pc:sldMkLst>
          <pc:docMk/>
          <pc:sldMk cId="1887939191" sldId="315"/>
        </pc:sldMkLst>
      </pc:sldChg>
      <pc:sldChg chg="addSp modSp mod">
        <pc:chgData name="금비 윤" userId="bf4ba83faf786613" providerId="LiveId" clId="{724FB70F-4220-4D5C-AD77-30213BFA361E}" dt="2023-11-27T12:58:44.540" v="11875" actId="255"/>
        <pc:sldMkLst>
          <pc:docMk/>
          <pc:sldMk cId="2615820682" sldId="318"/>
        </pc:sldMkLst>
        <pc:spChg chg="add mod">
          <ac:chgData name="금비 윤" userId="bf4ba83faf786613" providerId="LiveId" clId="{724FB70F-4220-4D5C-AD77-30213BFA361E}" dt="2023-11-25T13:20:42.560" v="4264" actId="1076"/>
          <ac:spMkLst>
            <pc:docMk/>
            <pc:sldMk cId="2615820682" sldId="318"/>
            <ac:spMk id="2" creationId="{C3428C0F-A8DB-4F98-103F-971AA60CF65A}"/>
          </ac:spMkLst>
        </pc:spChg>
        <pc:spChg chg="mod">
          <ac:chgData name="금비 윤" userId="bf4ba83faf786613" providerId="LiveId" clId="{724FB70F-4220-4D5C-AD77-30213BFA361E}" dt="2023-11-27T12:58:44.540" v="11875" actId="255"/>
          <ac:spMkLst>
            <pc:docMk/>
            <pc:sldMk cId="2615820682" sldId="318"/>
            <ac:spMk id="8" creationId="{9EE8DE4A-569A-8448-BE6D-46BB9690D519}"/>
          </ac:spMkLst>
        </pc:spChg>
        <pc:spChg chg="mod">
          <ac:chgData name="금비 윤" userId="bf4ba83faf786613" providerId="LiveId" clId="{724FB70F-4220-4D5C-AD77-30213BFA361E}" dt="2023-11-26T08:59:29.242" v="8155" actId="207"/>
          <ac:spMkLst>
            <pc:docMk/>
            <pc:sldMk cId="2615820682" sldId="318"/>
            <ac:spMk id="15" creationId="{5517F748-2549-8FA6-5033-9EB069E98522}"/>
          </ac:spMkLst>
        </pc:spChg>
      </pc:sldChg>
      <pc:sldChg chg="addSp delSp modSp add mod ord modClrScheme chgLayout">
        <pc:chgData name="금비 윤" userId="bf4ba83faf786613" providerId="LiveId" clId="{724FB70F-4220-4D5C-AD77-30213BFA361E}" dt="2023-11-29T00:40:53.125" v="12530" actId="700"/>
        <pc:sldMkLst>
          <pc:docMk/>
          <pc:sldMk cId="1574507969" sldId="319"/>
        </pc:sldMkLst>
        <pc:spChg chg="add del mod">
          <ac:chgData name="금비 윤" userId="bf4ba83faf786613" providerId="LiveId" clId="{724FB70F-4220-4D5C-AD77-30213BFA361E}" dt="2023-11-28T13:41:00.453" v="12442"/>
          <ac:spMkLst>
            <pc:docMk/>
            <pc:sldMk cId="1574507969" sldId="319"/>
            <ac:spMk id="2" creationId="{2418E3E5-7BF6-7983-C044-801686C6DCF8}"/>
          </ac:spMkLst>
        </pc:spChg>
        <pc:spChg chg="del mod">
          <ac:chgData name="금비 윤" userId="bf4ba83faf786613" providerId="LiveId" clId="{724FB70F-4220-4D5C-AD77-30213BFA361E}" dt="2023-11-25T07:19:53.354" v="571" actId="478"/>
          <ac:spMkLst>
            <pc:docMk/>
            <pc:sldMk cId="1574507969" sldId="319"/>
            <ac:spMk id="2" creationId="{C3428C0F-A8DB-4F98-103F-971AA60CF65A}"/>
          </ac:spMkLst>
        </pc:spChg>
        <pc:spChg chg="add mod ord">
          <ac:chgData name="금비 윤" userId="bf4ba83faf786613" providerId="LiveId" clId="{724FB70F-4220-4D5C-AD77-30213BFA361E}" dt="2023-11-29T00:40:53.125" v="12530" actId="700"/>
          <ac:spMkLst>
            <pc:docMk/>
            <pc:sldMk cId="1574507969" sldId="319"/>
            <ac:spMk id="3" creationId="{900CAE56-D9DF-56DE-4137-B2114675FB66}"/>
          </ac:spMkLst>
        </pc:spChg>
        <pc:spChg chg="del mod">
          <ac:chgData name="금비 윤" userId="bf4ba83faf786613" providerId="LiveId" clId="{724FB70F-4220-4D5C-AD77-30213BFA361E}" dt="2023-11-28T13:41:02.785" v="12445"/>
          <ac:spMkLst>
            <pc:docMk/>
            <pc:sldMk cId="1574507969" sldId="319"/>
            <ac:spMk id="8" creationId="{9EE8DE4A-569A-8448-BE6D-46BB9690D519}"/>
          </ac:spMkLst>
        </pc:spChg>
        <pc:spChg chg="mod ord">
          <ac:chgData name="금비 윤" userId="bf4ba83faf786613" providerId="LiveId" clId="{724FB70F-4220-4D5C-AD77-30213BFA361E}" dt="2023-11-29T00:40:53.125" v="12530" actId="700"/>
          <ac:spMkLst>
            <pc:docMk/>
            <pc:sldMk cId="1574507969" sldId="319"/>
            <ac:spMk id="12" creationId="{6045F262-9478-5E07-6631-7D9B2C145790}"/>
          </ac:spMkLst>
        </pc:spChg>
        <pc:spChg chg="mod">
          <ac:chgData name="금비 윤" userId="bf4ba83faf786613" providerId="LiveId" clId="{724FB70F-4220-4D5C-AD77-30213BFA361E}" dt="2023-11-28T13:41:51.365" v="12484" actId="20577"/>
          <ac:spMkLst>
            <pc:docMk/>
            <pc:sldMk cId="1574507969" sldId="319"/>
            <ac:spMk id="15" creationId="{5517F748-2549-8FA6-5033-9EB069E98522}"/>
          </ac:spMkLst>
        </pc:spChg>
        <pc:picChg chg="mod ord">
          <ac:chgData name="금비 윤" userId="bf4ba83faf786613" providerId="LiveId" clId="{724FB70F-4220-4D5C-AD77-30213BFA361E}" dt="2023-11-29T00:40:53.125" v="12530" actId="700"/>
          <ac:picMkLst>
            <pc:docMk/>
            <pc:sldMk cId="1574507969" sldId="319"/>
            <ac:picMk id="14" creationId="{07C76DEA-B236-F78D-BEDA-A77214A1E013}"/>
          </ac:picMkLst>
        </pc:picChg>
      </pc:sldChg>
      <pc:sldChg chg="new del">
        <pc:chgData name="금비 윤" userId="bf4ba83faf786613" providerId="LiveId" clId="{724FB70F-4220-4D5C-AD77-30213BFA361E}" dt="2023-11-25T07:19:15.820" v="555" actId="47"/>
        <pc:sldMkLst>
          <pc:docMk/>
          <pc:sldMk cId="1686203951" sldId="319"/>
        </pc:sldMkLst>
      </pc:sldChg>
      <pc:sldChg chg="addSp delSp modSp new mod ord">
        <pc:chgData name="금비 윤" userId="bf4ba83faf786613" providerId="LiveId" clId="{724FB70F-4220-4D5C-AD77-30213BFA361E}" dt="2023-11-25T15:59:53.853" v="6544" actId="1076"/>
        <pc:sldMkLst>
          <pc:docMk/>
          <pc:sldMk cId="933003472" sldId="320"/>
        </pc:sldMkLst>
        <pc:spChg chg="add 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2" creationId="{38782030-0F34-279C-41C7-EF8D5785EE1F}"/>
          </ac:spMkLst>
        </pc:spChg>
        <pc:spChg chg="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3" creationId="{0AC7EF6B-B1F1-F7CC-58D1-E4C9D3DB4B30}"/>
          </ac:spMkLst>
        </pc:spChg>
        <pc:spChg chg="add del mod">
          <ac:chgData name="금비 윤" userId="bf4ba83faf786613" providerId="LiveId" clId="{724FB70F-4220-4D5C-AD77-30213BFA361E}" dt="2023-11-25T14:27:51.858" v="5099" actId="478"/>
          <ac:spMkLst>
            <pc:docMk/>
            <pc:sldMk cId="933003472" sldId="320"/>
            <ac:spMk id="3" creationId="{4E563465-916B-0843-B264-6692A2552E32}"/>
          </ac:spMkLst>
        </pc:spChg>
        <pc:spChg chg="add mod">
          <ac:chgData name="금비 윤" userId="bf4ba83faf786613" providerId="LiveId" clId="{724FB70F-4220-4D5C-AD77-30213BFA361E}" dt="2023-11-25T15:38:36.951" v="5784" actId="14100"/>
          <ac:spMkLst>
            <pc:docMk/>
            <pc:sldMk cId="933003472" sldId="320"/>
            <ac:spMk id="4" creationId="{94F84C95-E1D2-9304-5B77-312680B9C075}"/>
          </ac:spMkLst>
        </pc:spChg>
        <pc:spChg chg="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4" creationId="{A2E59178-BEF2-A1AC-990D-A56F800DDAB6}"/>
          </ac:spMkLst>
        </pc:spChg>
        <pc:spChg chg="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5" creationId="{DE9AF50E-B41B-05F6-FED1-C672BF856C4A}"/>
          </ac:spMkLst>
        </pc:spChg>
        <pc:spChg chg="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6" creationId="{5321FBCD-079E-58FC-1EBF-FC3E1A7D9D27}"/>
          </ac:spMkLst>
        </pc:spChg>
        <pc:spChg chg="del">
          <ac:chgData name="금비 윤" userId="bf4ba83faf786613" providerId="LiveId" clId="{724FB70F-4220-4D5C-AD77-30213BFA361E}" dt="2023-11-25T08:32:11.884" v="978" actId="478"/>
          <ac:spMkLst>
            <pc:docMk/>
            <pc:sldMk cId="933003472" sldId="320"/>
            <ac:spMk id="7" creationId="{271B7328-CBE6-3149-4823-BC7C7AB03028}"/>
          </ac:spMkLst>
        </pc:spChg>
        <pc:spChg chg="add mod">
          <ac:chgData name="금비 윤" userId="bf4ba83faf786613" providerId="LiveId" clId="{724FB70F-4220-4D5C-AD77-30213BFA361E}" dt="2023-11-25T15:40:35.229" v="5788" actId="14100"/>
          <ac:spMkLst>
            <pc:docMk/>
            <pc:sldMk cId="933003472" sldId="320"/>
            <ac:spMk id="12" creationId="{3250B5D4-1FB8-A0D9-F46A-AAD1BBA5A5D7}"/>
          </ac:spMkLst>
        </pc:spChg>
        <pc:spChg chg="add del mod">
          <ac:chgData name="금비 윤" userId="bf4ba83faf786613" providerId="LiveId" clId="{724FB70F-4220-4D5C-AD77-30213BFA361E}" dt="2023-11-25T14:27:47.535" v="5098" actId="478"/>
          <ac:spMkLst>
            <pc:docMk/>
            <pc:sldMk cId="933003472" sldId="320"/>
            <ac:spMk id="13" creationId="{0371F2DC-8357-F70D-762B-9D68B0D9E6C1}"/>
          </ac:spMkLst>
        </pc:spChg>
        <pc:spChg chg="add del mod">
          <ac:chgData name="금비 윤" userId="bf4ba83faf786613" providerId="LiveId" clId="{724FB70F-4220-4D5C-AD77-30213BFA361E}" dt="2023-11-25T15:33:32.380" v="5642" actId="478"/>
          <ac:spMkLst>
            <pc:docMk/>
            <pc:sldMk cId="933003472" sldId="320"/>
            <ac:spMk id="18" creationId="{B2613FFE-6738-F830-10CB-DA42F2DBDF58}"/>
          </ac:spMkLst>
        </pc:spChg>
        <pc:picChg chg="add del mod">
          <ac:chgData name="금비 윤" userId="bf4ba83faf786613" providerId="LiveId" clId="{724FB70F-4220-4D5C-AD77-30213BFA361E}" dt="2023-11-25T08:32:06.752" v="977" actId="931"/>
          <ac:picMkLst>
            <pc:docMk/>
            <pc:sldMk cId="933003472" sldId="320"/>
            <ac:picMk id="9" creationId="{8DED2744-E1A8-FF78-90B9-EE7D02A1EC74}"/>
          </ac:picMkLst>
        </pc:picChg>
        <pc:picChg chg="add del mod modCrop">
          <ac:chgData name="금비 윤" userId="bf4ba83faf786613" providerId="LiveId" clId="{724FB70F-4220-4D5C-AD77-30213BFA361E}" dt="2023-11-25T08:42:29.052" v="1226" actId="478"/>
          <ac:picMkLst>
            <pc:docMk/>
            <pc:sldMk cId="933003472" sldId="320"/>
            <ac:picMk id="11" creationId="{0CA8DE24-8509-CE0D-A650-CAA1E35AF63C}"/>
          </ac:picMkLst>
        </pc:picChg>
        <pc:picChg chg="add mod ord modCrop">
          <ac:chgData name="금비 윤" userId="bf4ba83faf786613" providerId="LiveId" clId="{724FB70F-4220-4D5C-AD77-30213BFA361E}" dt="2023-11-25T08:43:16.364" v="1237" actId="1076"/>
          <ac:picMkLst>
            <pc:docMk/>
            <pc:sldMk cId="933003472" sldId="320"/>
            <ac:picMk id="15" creationId="{357643BC-B4F8-B470-69A7-B11E810ED1F1}"/>
          </ac:picMkLst>
        </pc:picChg>
        <pc:cxnChg chg="add del mod">
          <ac:chgData name="금비 윤" userId="bf4ba83faf786613" providerId="LiveId" clId="{724FB70F-4220-4D5C-AD77-30213BFA361E}" dt="2023-11-25T14:28:40.202" v="5106" actId="478"/>
          <ac:cxnSpMkLst>
            <pc:docMk/>
            <pc:sldMk cId="933003472" sldId="320"/>
            <ac:cxnSpMk id="17" creationId="{4A6D1045-5387-5919-669C-92D88ABCCCD7}"/>
          </ac:cxnSpMkLst>
        </pc:cxnChg>
        <pc:cxnChg chg="add mod">
          <ac:chgData name="금비 윤" userId="bf4ba83faf786613" providerId="LiveId" clId="{724FB70F-4220-4D5C-AD77-30213BFA361E}" dt="2023-11-25T15:59:53.853" v="6544" actId="1076"/>
          <ac:cxnSpMkLst>
            <pc:docMk/>
            <pc:sldMk cId="933003472" sldId="320"/>
            <ac:cxnSpMk id="19" creationId="{F699A3AA-EC6F-8C0E-9299-20BFC822DFC5}"/>
          </ac:cxnSpMkLst>
        </pc:cxnChg>
        <pc:cxnChg chg="add del mod">
          <ac:chgData name="금비 윤" userId="bf4ba83faf786613" providerId="LiveId" clId="{724FB70F-4220-4D5C-AD77-30213BFA361E}" dt="2023-11-25T15:36:45.170" v="5649" actId="478"/>
          <ac:cxnSpMkLst>
            <pc:docMk/>
            <pc:sldMk cId="933003472" sldId="320"/>
            <ac:cxnSpMk id="22" creationId="{B8ECCD4A-FC61-73EB-A432-ED5968A03624}"/>
          </ac:cxnSpMkLst>
        </pc:cxnChg>
        <pc:cxnChg chg="add del mod">
          <ac:chgData name="금비 윤" userId="bf4ba83faf786613" providerId="LiveId" clId="{724FB70F-4220-4D5C-AD77-30213BFA361E}" dt="2023-11-25T15:36:50.089" v="5651" actId="478"/>
          <ac:cxnSpMkLst>
            <pc:docMk/>
            <pc:sldMk cId="933003472" sldId="320"/>
            <ac:cxnSpMk id="24" creationId="{B123FB2A-1822-DC3E-626D-B5778B9DBB36}"/>
          </ac:cxnSpMkLst>
        </pc:cxnChg>
        <pc:cxnChg chg="add del mod">
          <ac:chgData name="금비 윤" userId="bf4ba83faf786613" providerId="LiveId" clId="{724FB70F-4220-4D5C-AD77-30213BFA361E}" dt="2023-11-25T15:36:48.429" v="5650" actId="478"/>
          <ac:cxnSpMkLst>
            <pc:docMk/>
            <pc:sldMk cId="933003472" sldId="320"/>
            <ac:cxnSpMk id="27" creationId="{4FE5D4F6-7788-2415-FBF2-7043C9740D48}"/>
          </ac:cxnSpMkLst>
        </pc:cxnChg>
        <pc:cxnChg chg="add del mod">
          <ac:chgData name="금비 윤" userId="bf4ba83faf786613" providerId="LiveId" clId="{724FB70F-4220-4D5C-AD77-30213BFA361E}" dt="2023-11-25T15:36:51.818" v="5652" actId="478"/>
          <ac:cxnSpMkLst>
            <pc:docMk/>
            <pc:sldMk cId="933003472" sldId="320"/>
            <ac:cxnSpMk id="31" creationId="{CACF8D91-4CBE-9306-AFBD-BEC449D8080D}"/>
          </ac:cxnSpMkLst>
        </pc:cxnChg>
      </pc:sldChg>
      <pc:sldChg chg="addSp delSp modSp add del mod">
        <pc:chgData name="금비 윤" userId="bf4ba83faf786613" providerId="LiveId" clId="{724FB70F-4220-4D5C-AD77-30213BFA361E}" dt="2023-11-25T15:40:19.880" v="5787" actId="47"/>
        <pc:sldMkLst>
          <pc:docMk/>
          <pc:sldMk cId="249249103" sldId="321"/>
        </pc:sldMkLst>
        <pc:spChg chg="add del mod">
          <ac:chgData name="금비 윤" userId="bf4ba83faf786613" providerId="LiveId" clId="{724FB70F-4220-4D5C-AD77-30213BFA361E}" dt="2023-11-25T09:06:37.933" v="2038" actId="478"/>
          <ac:spMkLst>
            <pc:docMk/>
            <pc:sldMk cId="249249103" sldId="321"/>
            <ac:spMk id="5" creationId="{81A8478E-057C-6861-173B-397C16E8B880}"/>
          </ac:spMkLst>
        </pc:spChg>
        <pc:spChg chg="add del mod">
          <ac:chgData name="금비 윤" userId="bf4ba83faf786613" providerId="LiveId" clId="{724FB70F-4220-4D5C-AD77-30213BFA361E}" dt="2023-11-25T09:06:44.649" v="2040" actId="478"/>
          <ac:spMkLst>
            <pc:docMk/>
            <pc:sldMk cId="249249103" sldId="321"/>
            <ac:spMk id="7" creationId="{A06C60C9-B636-5454-B202-FAFD600BAA25}"/>
          </ac:spMkLst>
        </pc:spChg>
        <pc:spChg chg="del">
          <ac:chgData name="금비 윤" userId="bf4ba83faf786613" providerId="LiveId" clId="{724FB70F-4220-4D5C-AD77-30213BFA361E}" dt="2023-11-25T09:07:22.560" v="2082" actId="478"/>
          <ac:spMkLst>
            <pc:docMk/>
            <pc:sldMk cId="249249103" sldId="321"/>
            <ac:spMk id="12" creationId="{3250B5D4-1FB8-A0D9-F46A-AAD1BBA5A5D7}"/>
          </ac:spMkLst>
        </pc:spChg>
        <pc:spChg chg="add del">
          <ac:chgData name="금비 윤" userId="bf4ba83faf786613" providerId="LiveId" clId="{724FB70F-4220-4D5C-AD77-30213BFA361E}" dt="2023-11-25T09:06:39.942" v="2039" actId="478"/>
          <ac:spMkLst>
            <pc:docMk/>
            <pc:sldMk cId="249249103" sldId="321"/>
            <ac:spMk id="13" creationId="{0371F2DC-8357-F70D-762B-9D68B0D9E6C1}"/>
          </ac:spMkLst>
        </pc:spChg>
        <pc:spChg chg="mod">
          <ac:chgData name="금비 윤" userId="bf4ba83faf786613" providerId="LiveId" clId="{724FB70F-4220-4D5C-AD77-30213BFA361E}" dt="2023-11-25T09:07:48.984" v="2093" actId="1076"/>
          <ac:spMkLst>
            <pc:docMk/>
            <pc:sldMk cId="249249103" sldId="321"/>
            <ac:spMk id="18" creationId="{B2613FFE-6738-F830-10CB-DA42F2DBDF58}"/>
          </ac:spMkLst>
        </pc:spChg>
        <pc:picChg chg="add mod ord modCrop">
          <ac:chgData name="금비 윤" userId="bf4ba83faf786613" providerId="LiveId" clId="{724FB70F-4220-4D5C-AD77-30213BFA361E}" dt="2023-11-25T09:07:59.019" v="2096" actId="1076"/>
          <ac:picMkLst>
            <pc:docMk/>
            <pc:sldMk cId="249249103" sldId="321"/>
            <ac:picMk id="3" creationId="{A8A9D94C-A0D9-A297-32FB-322B0757F8D5}"/>
          </ac:picMkLst>
        </pc:picChg>
        <pc:picChg chg="del">
          <ac:chgData name="금비 윤" userId="bf4ba83faf786613" providerId="LiveId" clId="{724FB70F-4220-4D5C-AD77-30213BFA361E}" dt="2023-11-25T09:05:51.372" v="2028" actId="478"/>
          <ac:picMkLst>
            <pc:docMk/>
            <pc:sldMk cId="249249103" sldId="321"/>
            <ac:picMk id="15" creationId="{357643BC-B4F8-B470-69A7-B11E810ED1F1}"/>
          </ac:picMkLst>
        </pc:picChg>
        <pc:cxnChg chg="mod">
          <ac:chgData name="금비 윤" userId="bf4ba83faf786613" providerId="LiveId" clId="{724FB70F-4220-4D5C-AD77-30213BFA361E}" dt="2023-11-25T09:08:03.910" v="2097" actId="14100"/>
          <ac:cxnSpMkLst>
            <pc:docMk/>
            <pc:sldMk cId="249249103" sldId="321"/>
            <ac:cxnSpMk id="17" creationId="{4A6D1045-5387-5919-669C-92D88ABCCCD7}"/>
          </ac:cxnSpMkLst>
        </pc:cxnChg>
        <pc:cxnChg chg="del">
          <ac:chgData name="금비 윤" userId="bf4ba83faf786613" providerId="LiveId" clId="{724FB70F-4220-4D5C-AD77-30213BFA361E}" dt="2023-11-25T09:07:37.556" v="2092" actId="478"/>
          <ac:cxnSpMkLst>
            <pc:docMk/>
            <pc:sldMk cId="249249103" sldId="321"/>
            <ac:cxnSpMk id="19" creationId="{F699A3AA-EC6F-8C0E-9299-20BFC822DFC5}"/>
          </ac:cxnSpMkLst>
        </pc:cxnChg>
        <pc:cxnChg chg="del">
          <ac:chgData name="금비 윤" userId="bf4ba83faf786613" providerId="LiveId" clId="{724FB70F-4220-4D5C-AD77-30213BFA361E}" dt="2023-11-25T09:07:36.372" v="2091" actId="478"/>
          <ac:cxnSpMkLst>
            <pc:docMk/>
            <pc:sldMk cId="249249103" sldId="321"/>
            <ac:cxnSpMk id="22" creationId="{B8ECCD4A-FC61-73EB-A432-ED5968A03624}"/>
          </ac:cxnSpMkLst>
        </pc:cxnChg>
        <pc:cxnChg chg="del">
          <ac:chgData name="금비 윤" userId="bf4ba83faf786613" providerId="LiveId" clId="{724FB70F-4220-4D5C-AD77-30213BFA361E}" dt="2023-11-25T09:07:35.047" v="2090" actId="478"/>
          <ac:cxnSpMkLst>
            <pc:docMk/>
            <pc:sldMk cId="249249103" sldId="321"/>
            <ac:cxnSpMk id="24" creationId="{B123FB2A-1822-DC3E-626D-B5778B9DBB36}"/>
          </ac:cxnSpMkLst>
        </pc:cxnChg>
        <pc:cxnChg chg="del">
          <ac:chgData name="금비 윤" userId="bf4ba83faf786613" providerId="LiveId" clId="{724FB70F-4220-4D5C-AD77-30213BFA361E}" dt="2023-11-25T09:07:33.581" v="2089" actId="478"/>
          <ac:cxnSpMkLst>
            <pc:docMk/>
            <pc:sldMk cId="249249103" sldId="321"/>
            <ac:cxnSpMk id="27" creationId="{4FE5D4F6-7788-2415-FBF2-7043C9740D48}"/>
          </ac:cxnSpMkLst>
        </pc:cxnChg>
        <pc:cxnChg chg="del">
          <ac:chgData name="금비 윤" userId="bf4ba83faf786613" providerId="LiveId" clId="{724FB70F-4220-4D5C-AD77-30213BFA361E}" dt="2023-11-25T09:07:32.209" v="2088" actId="478"/>
          <ac:cxnSpMkLst>
            <pc:docMk/>
            <pc:sldMk cId="249249103" sldId="321"/>
            <ac:cxnSpMk id="31" creationId="{CACF8D91-4CBE-9306-AFBD-BEC449D8080D}"/>
          </ac:cxnSpMkLst>
        </pc:cxnChg>
      </pc:sldChg>
      <pc:sldChg chg="addSp delSp modSp new mod">
        <pc:chgData name="금비 윤" userId="bf4ba83faf786613" providerId="LiveId" clId="{724FB70F-4220-4D5C-AD77-30213BFA361E}" dt="2023-11-25T12:07:03.346" v="2274" actId="1076"/>
        <pc:sldMkLst>
          <pc:docMk/>
          <pc:sldMk cId="460914813" sldId="322"/>
        </pc:sldMkLst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2" creationId="{81F10AD8-2AEE-2C51-E02D-32118C76A4F6}"/>
          </ac:spMkLst>
        </pc:spChg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3" creationId="{D1D0EF13-6146-5982-BDCB-71BBA6D3B34F}"/>
          </ac:spMkLst>
        </pc:spChg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4" creationId="{D02721C8-7D07-7BF4-E52B-4F3AF3D83A62}"/>
          </ac:spMkLst>
        </pc:spChg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5" creationId="{ADD37499-ED54-0932-494F-46774FC04169}"/>
          </ac:spMkLst>
        </pc:spChg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6" creationId="{53556671-4E21-43C9-A885-D77D1537D07B}"/>
          </ac:spMkLst>
        </pc:spChg>
        <pc:spChg chg="del">
          <ac:chgData name="금비 윤" userId="bf4ba83faf786613" providerId="LiveId" clId="{724FB70F-4220-4D5C-AD77-30213BFA361E}" dt="2023-11-25T11:58:16.148" v="2099" actId="478"/>
          <ac:spMkLst>
            <pc:docMk/>
            <pc:sldMk cId="460914813" sldId="322"/>
            <ac:spMk id="7" creationId="{118058D9-CEEB-02C6-CC56-F9ADD793F002}"/>
          </ac:spMkLst>
        </pc:spChg>
        <pc:spChg chg="add mod ord">
          <ac:chgData name="금비 윤" userId="bf4ba83faf786613" providerId="LiveId" clId="{724FB70F-4220-4D5C-AD77-30213BFA361E}" dt="2023-11-25T12:07:03.346" v="2274" actId="1076"/>
          <ac:spMkLst>
            <pc:docMk/>
            <pc:sldMk cId="460914813" sldId="322"/>
            <ac:spMk id="10" creationId="{70142D2E-66A5-8FA0-5E7B-261FF1BB7398}"/>
          </ac:spMkLst>
        </pc:spChg>
        <pc:spChg chg="add mod">
          <ac:chgData name="금비 윤" userId="bf4ba83faf786613" providerId="LiveId" clId="{724FB70F-4220-4D5C-AD77-30213BFA361E}" dt="2023-11-25T12:06:53.362" v="2273" actId="14100"/>
          <ac:spMkLst>
            <pc:docMk/>
            <pc:sldMk cId="460914813" sldId="322"/>
            <ac:spMk id="11" creationId="{3A36A41F-791C-0BF2-0F71-7C71E155B654}"/>
          </ac:spMkLst>
        </pc:spChg>
        <pc:picChg chg="add mod modCrop">
          <ac:chgData name="금비 윤" userId="bf4ba83faf786613" providerId="LiveId" clId="{724FB70F-4220-4D5C-AD77-30213BFA361E}" dt="2023-11-25T11:59:16.204" v="2171" actId="14100"/>
          <ac:picMkLst>
            <pc:docMk/>
            <pc:sldMk cId="460914813" sldId="322"/>
            <ac:picMk id="9" creationId="{17461621-172E-3F3E-0BC7-E8151D54E909}"/>
          </ac:picMkLst>
        </pc:picChg>
      </pc:sldChg>
      <pc:sldChg chg="addSp delSp modSp new mod ord">
        <pc:chgData name="금비 윤" userId="bf4ba83faf786613" providerId="LiveId" clId="{724FB70F-4220-4D5C-AD77-30213BFA361E}" dt="2023-11-26T08:43:23.469" v="7839"/>
        <pc:sldMkLst>
          <pc:docMk/>
          <pc:sldMk cId="1864291037" sldId="323"/>
        </pc:sldMkLst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2" creationId="{3781FCA4-71E3-5F26-DC52-1C20E0F45BBE}"/>
          </ac:spMkLst>
        </pc:spChg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3" creationId="{2F95903E-E5D4-14C2-CF1B-0CBE532FC2F9}"/>
          </ac:spMkLst>
        </pc:spChg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4" creationId="{35AC18BA-1652-D97A-9435-668B946B4688}"/>
          </ac:spMkLst>
        </pc:spChg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5" creationId="{464AB574-4F3D-056E-D532-247EC8241CFE}"/>
          </ac:spMkLst>
        </pc:spChg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6" creationId="{103FB52C-8BB7-843E-9569-3A448BA89F67}"/>
          </ac:spMkLst>
        </pc:spChg>
        <pc:spChg chg="del">
          <ac:chgData name="금비 윤" userId="bf4ba83faf786613" providerId="LiveId" clId="{724FB70F-4220-4D5C-AD77-30213BFA361E}" dt="2023-11-25T12:08:11.522" v="2276" actId="478"/>
          <ac:spMkLst>
            <pc:docMk/>
            <pc:sldMk cId="1864291037" sldId="323"/>
            <ac:spMk id="7" creationId="{BC10FFEE-F66A-1E65-4B95-7B62AF737122}"/>
          </ac:spMkLst>
        </pc:spChg>
        <pc:spChg chg="add mod">
          <ac:chgData name="금비 윤" userId="bf4ba83faf786613" providerId="LiveId" clId="{724FB70F-4220-4D5C-AD77-30213BFA361E}" dt="2023-11-25T12:09:51.911" v="2289" actId="14100"/>
          <ac:spMkLst>
            <pc:docMk/>
            <pc:sldMk cId="1864291037" sldId="323"/>
            <ac:spMk id="10" creationId="{1363EBF1-6EC4-6BFC-F89E-16C958E84AD9}"/>
          </ac:spMkLst>
        </pc:spChg>
        <pc:spChg chg="add mod">
          <ac:chgData name="금비 윤" userId="bf4ba83faf786613" providerId="LiveId" clId="{724FB70F-4220-4D5C-AD77-30213BFA361E}" dt="2023-11-25T12:10:30.254" v="2297" actId="1076"/>
          <ac:spMkLst>
            <pc:docMk/>
            <pc:sldMk cId="1864291037" sldId="323"/>
            <ac:spMk id="11" creationId="{012E0882-7907-D6B9-EF7C-67DA9754A771}"/>
          </ac:spMkLst>
        </pc:spChg>
        <pc:spChg chg="add mod">
          <ac:chgData name="금비 윤" userId="bf4ba83faf786613" providerId="LiveId" clId="{724FB70F-4220-4D5C-AD77-30213BFA361E}" dt="2023-11-25T12:12:01.744" v="2397" actId="1076"/>
          <ac:spMkLst>
            <pc:docMk/>
            <pc:sldMk cId="1864291037" sldId="323"/>
            <ac:spMk id="17" creationId="{2974CF96-3599-6B24-26F5-3905B785248D}"/>
          </ac:spMkLst>
        </pc:spChg>
        <pc:picChg chg="add mod ord modCrop">
          <ac:chgData name="금비 윤" userId="bf4ba83faf786613" providerId="LiveId" clId="{724FB70F-4220-4D5C-AD77-30213BFA361E}" dt="2023-11-25T12:09:35.050" v="2286" actId="167"/>
          <ac:picMkLst>
            <pc:docMk/>
            <pc:sldMk cId="1864291037" sldId="323"/>
            <ac:picMk id="9" creationId="{9C72309A-217E-5E2A-79E2-FF4A7DCBB5DB}"/>
          </ac:picMkLst>
        </pc:picChg>
        <pc:cxnChg chg="add mod">
          <ac:chgData name="금비 윤" userId="bf4ba83faf786613" providerId="LiveId" clId="{724FB70F-4220-4D5C-AD77-30213BFA361E}" dt="2023-11-25T12:11:14.531" v="2304" actId="14100"/>
          <ac:cxnSpMkLst>
            <pc:docMk/>
            <pc:sldMk cId="1864291037" sldId="323"/>
            <ac:cxnSpMk id="12" creationId="{54FCA922-A796-7CF0-7655-3D2FEA12CA2D}"/>
          </ac:cxnSpMkLst>
        </pc:cxnChg>
        <pc:cxnChg chg="add del">
          <ac:chgData name="금비 윤" userId="bf4ba83faf786613" providerId="LiveId" clId="{724FB70F-4220-4D5C-AD77-30213BFA361E}" dt="2023-11-25T12:11:08.687" v="2302" actId="478"/>
          <ac:cxnSpMkLst>
            <pc:docMk/>
            <pc:sldMk cId="1864291037" sldId="323"/>
            <ac:cxnSpMk id="14" creationId="{B8A9F800-03A3-8480-BDCD-241998168A31}"/>
          </ac:cxnSpMkLst>
        </pc:cxnChg>
        <pc:cxnChg chg="add mod">
          <ac:chgData name="금비 윤" userId="bf4ba83faf786613" providerId="LiveId" clId="{724FB70F-4220-4D5C-AD77-30213BFA361E}" dt="2023-11-25T12:12:15.056" v="2401" actId="14100"/>
          <ac:cxnSpMkLst>
            <pc:docMk/>
            <pc:sldMk cId="1864291037" sldId="323"/>
            <ac:cxnSpMk id="18" creationId="{0AA775B3-11A6-87F2-257F-FCEAADD3113E}"/>
          </ac:cxnSpMkLst>
        </pc:cxnChg>
      </pc:sldChg>
      <pc:sldChg chg="addSp delSp modSp add mod">
        <pc:chgData name="금비 윤" userId="bf4ba83faf786613" providerId="LiveId" clId="{724FB70F-4220-4D5C-AD77-30213BFA361E}" dt="2023-11-25T13:38:05.665" v="4720" actId="478"/>
        <pc:sldMkLst>
          <pc:docMk/>
          <pc:sldMk cId="2281269153" sldId="324"/>
        </pc:sldMkLst>
        <pc:spChg chg="add mod">
          <ac:chgData name="금비 윤" userId="bf4ba83faf786613" providerId="LiveId" clId="{724FB70F-4220-4D5C-AD77-30213BFA361E}" dt="2023-11-25T12:26:42.097" v="3067" actId="20577"/>
          <ac:spMkLst>
            <pc:docMk/>
            <pc:sldMk cId="2281269153" sldId="324"/>
            <ac:spMk id="4" creationId="{D364D8A4-A706-BBB8-D28B-BE709177055E}"/>
          </ac:spMkLst>
        </pc:spChg>
        <pc:spChg chg="add del mod">
          <ac:chgData name="금비 윤" userId="bf4ba83faf786613" providerId="LiveId" clId="{724FB70F-4220-4D5C-AD77-30213BFA361E}" dt="2023-11-25T12:18:37.564" v="2458" actId="478"/>
          <ac:spMkLst>
            <pc:docMk/>
            <pc:sldMk cId="2281269153" sldId="324"/>
            <ac:spMk id="5" creationId="{3A731F6F-A723-41B9-6382-A472AFBA4D06}"/>
          </ac:spMkLst>
        </pc:spChg>
        <pc:spChg chg="add mod">
          <ac:chgData name="금비 윤" userId="bf4ba83faf786613" providerId="LiveId" clId="{724FB70F-4220-4D5C-AD77-30213BFA361E}" dt="2023-11-25T12:19:03.929" v="2519" actId="1035"/>
          <ac:spMkLst>
            <pc:docMk/>
            <pc:sldMk cId="2281269153" sldId="324"/>
            <ac:spMk id="6" creationId="{7836FE63-600A-2FD8-7448-601ACF43F8F2}"/>
          </ac:spMkLst>
        </pc:spChg>
        <pc:spChg chg="add mod">
          <ac:chgData name="금비 윤" userId="bf4ba83faf786613" providerId="LiveId" clId="{724FB70F-4220-4D5C-AD77-30213BFA361E}" dt="2023-11-25T13:30:11.366" v="4437" actId="255"/>
          <ac:spMkLst>
            <pc:docMk/>
            <pc:sldMk cId="2281269153" sldId="324"/>
            <ac:spMk id="7" creationId="{0822317B-DE54-F5CB-536A-30D6CA81EB4B}"/>
          </ac:spMkLst>
        </pc:spChg>
        <pc:spChg chg="add del mod">
          <ac:chgData name="금비 윤" userId="bf4ba83faf786613" providerId="LiveId" clId="{724FB70F-4220-4D5C-AD77-30213BFA361E}" dt="2023-11-25T13:38:05.665" v="4720" actId="478"/>
          <ac:spMkLst>
            <pc:docMk/>
            <pc:sldMk cId="2281269153" sldId="324"/>
            <ac:spMk id="8" creationId="{F11E3297-0BF8-67CC-CB8E-DE45DB1FCE22}"/>
          </ac:spMkLst>
        </pc:spChg>
        <pc:picChg chg="add mod ord modCrop">
          <ac:chgData name="금비 윤" userId="bf4ba83faf786613" providerId="LiveId" clId="{724FB70F-4220-4D5C-AD77-30213BFA361E}" dt="2023-11-25T12:18:57.233" v="2464" actId="1076"/>
          <ac:picMkLst>
            <pc:docMk/>
            <pc:sldMk cId="2281269153" sldId="324"/>
            <ac:picMk id="3" creationId="{1247F5BA-D15E-E852-946A-920BCB64AC58}"/>
          </ac:picMkLst>
        </pc:picChg>
      </pc:sldChg>
      <pc:sldChg chg="addSp modSp add mod">
        <pc:chgData name="금비 윤" userId="bf4ba83faf786613" providerId="LiveId" clId="{724FB70F-4220-4D5C-AD77-30213BFA361E}" dt="2023-11-25T13:31:46.272" v="4461" actId="1036"/>
        <pc:sldMkLst>
          <pc:docMk/>
          <pc:sldMk cId="1272810953" sldId="325"/>
        </pc:sldMkLst>
        <pc:spChg chg="add mod">
          <ac:chgData name="금비 윤" userId="bf4ba83faf786613" providerId="LiveId" clId="{724FB70F-4220-4D5C-AD77-30213BFA361E}" dt="2023-11-25T12:28:21.477" v="3194" actId="1076"/>
          <ac:spMkLst>
            <pc:docMk/>
            <pc:sldMk cId="1272810953" sldId="325"/>
            <ac:spMk id="4" creationId="{713403F3-8864-AAA0-E555-41D3D10B3A1B}"/>
          </ac:spMkLst>
        </pc:spChg>
        <pc:spChg chg="add mod">
          <ac:chgData name="금비 윤" userId="bf4ba83faf786613" providerId="LiveId" clId="{724FB70F-4220-4D5C-AD77-30213BFA361E}" dt="2023-11-25T12:28:06.744" v="3190" actId="1036"/>
          <ac:spMkLst>
            <pc:docMk/>
            <pc:sldMk cId="1272810953" sldId="325"/>
            <ac:spMk id="5" creationId="{BF2E9CBA-696F-65FB-3EC7-0EC47053BDA6}"/>
          </ac:spMkLst>
        </pc:spChg>
        <pc:spChg chg="add mod">
          <ac:chgData name="금비 윤" userId="bf4ba83faf786613" providerId="LiveId" clId="{724FB70F-4220-4D5C-AD77-30213BFA361E}" dt="2023-11-25T13:31:46.272" v="4461" actId="1036"/>
          <ac:spMkLst>
            <pc:docMk/>
            <pc:sldMk cId="1272810953" sldId="325"/>
            <ac:spMk id="6" creationId="{BE38C995-99F2-6B5E-5510-EE5D186E0F6E}"/>
          </ac:spMkLst>
        </pc:spChg>
        <pc:picChg chg="add mod ord modCrop">
          <ac:chgData name="금비 윤" userId="bf4ba83faf786613" providerId="LiveId" clId="{724FB70F-4220-4D5C-AD77-30213BFA361E}" dt="2023-11-25T12:28:17.096" v="3193" actId="1076"/>
          <ac:picMkLst>
            <pc:docMk/>
            <pc:sldMk cId="1272810953" sldId="325"/>
            <ac:picMk id="3" creationId="{BC454A98-ABE6-EE6E-66A3-E22DC848389D}"/>
          </ac:picMkLst>
        </pc:picChg>
      </pc:sldChg>
      <pc:sldChg chg="new del">
        <pc:chgData name="금비 윤" userId="bf4ba83faf786613" providerId="LiveId" clId="{724FB70F-4220-4D5C-AD77-30213BFA361E}" dt="2023-11-25T12:15:16.275" v="2404" actId="47"/>
        <pc:sldMkLst>
          <pc:docMk/>
          <pc:sldMk cId="94306964" sldId="326"/>
        </pc:sldMkLst>
      </pc:sldChg>
      <pc:sldChg chg="addSp delSp modSp add mod">
        <pc:chgData name="금비 윤" userId="bf4ba83faf786613" providerId="LiveId" clId="{724FB70F-4220-4D5C-AD77-30213BFA361E}" dt="2023-11-27T12:59:42.446" v="11913" actId="20577"/>
        <pc:sldMkLst>
          <pc:docMk/>
          <pc:sldMk cId="962400339" sldId="326"/>
        </pc:sldMkLst>
        <pc:spChg chg="del">
          <ac:chgData name="금비 윤" userId="bf4ba83faf786613" providerId="LiveId" clId="{724FB70F-4220-4D5C-AD77-30213BFA361E}" dt="2023-11-25T12:22:27.363" v="2766" actId="478"/>
          <ac:spMkLst>
            <pc:docMk/>
            <pc:sldMk cId="962400339" sldId="326"/>
            <ac:spMk id="2" creationId="{C3428C0F-A8DB-4F98-103F-971AA60CF65A}"/>
          </ac:spMkLst>
        </pc:spChg>
        <pc:spChg chg="add del mod">
          <ac:chgData name="금비 윤" userId="bf4ba83faf786613" providerId="LiveId" clId="{724FB70F-4220-4D5C-AD77-30213BFA361E}" dt="2023-11-26T09:01:00.650" v="8201"/>
          <ac:spMkLst>
            <pc:docMk/>
            <pc:sldMk cId="962400339" sldId="326"/>
            <ac:spMk id="3" creationId="{F4567551-AC86-078B-2913-80F08D80B81C}"/>
          </ac:spMkLst>
        </pc:spChg>
        <pc:spChg chg="mod">
          <ac:chgData name="금비 윤" userId="bf4ba83faf786613" providerId="LiveId" clId="{724FB70F-4220-4D5C-AD77-30213BFA361E}" dt="2023-11-27T12:59:42.446" v="11913" actId="20577"/>
          <ac:spMkLst>
            <pc:docMk/>
            <pc:sldMk cId="962400339" sldId="326"/>
            <ac:spMk id="8" creationId="{9EE8DE4A-569A-8448-BE6D-46BB9690D519}"/>
          </ac:spMkLst>
        </pc:spChg>
        <pc:spChg chg="mod">
          <ac:chgData name="금비 윤" userId="bf4ba83faf786613" providerId="LiveId" clId="{724FB70F-4220-4D5C-AD77-30213BFA361E}" dt="2023-11-26T09:00:35.802" v="8164" actId="14100"/>
          <ac:spMkLst>
            <pc:docMk/>
            <pc:sldMk cId="962400339" sldId="326"/>
            <ac:spMk id="15" creationId="{5517F748-2549-8FA6-5033-9EB069E98522}"/>
          </ac:spMkLst>
        </pc:spChg>
      </pc:sldChg>
      <pc:sldChg chg="addSp delSp modSp add mod">
        <pc:chgData name="금비 윤" userId="bf4ba83faf786613" providerId="LiveId" clId="{724FB70F-4220-4D5C-AD77-30213BFA361E}" dt="2023-11-25T13:37:17.626" v="4715" actId="1076"/>
        <pc:sldMkLst>
          <pc:docMk/>
          <pc:sldMk cId="3626272784" sldId="327"/>
        </pc:sldMkLst>
        <pc:spChg chg="add mod">
          <ac:chgData name="금비 윤" userId="bf4ba83faf786613" providerId="LiveId" clId="{724FB70F-4220-4D5C-AD77-30213BFA361E}" dt="2023-11-25T13:37:17.626" v="4715" actId="1076"/>
          <ac:spMkLst>
            <pc:docMk/>
            <pc:sldMk cId="3626272784" sldId="327"/>
            <ac:spMk id="6" creationId="{56CC4D7B-FA86-C003-FF41-F72A080A3E7D}"/>
          </ac:spMkLst>
        </pc:spChg>
        <pc:spChg chg="add mod">
          <ac:chgData name="금비 윤" userId="bf4ba83faf786613" providerId="LiveId" clId="{724FB70F-4220-4D5C-AD77-30213BFA361E}" dt="2023-11-25T13:32:10.041" v="4462"/>
          <ac:spMkLst>
            <pc:docMk/>
            <pc:sldMk cId="3626272784" sldId="327"/>
            <ac:spMk id="13" creationId="{E79ACE40-6233-6F6E-1037-2CDBCF494235}"/>
          </ac:spMkLst>
        </pc:spChg>
        <pc:spChg chg="add mod">
          <ac:chgData name="금비 윤" userId="bf4ba83faf786613" providerId="LiveId" clId="{724FB70F-4220-4D5C-AD77-30213BFA361E}" dt="2023-11-25T13:35:23.701" v="4644" actId="1038"/>
          <ac:spMkLst>
            <pc:docMk/>
            <pc:sldMk cId="3626272784" sldId="327"/>
            <ac:spMk id="14" creationId="{1D4FE43C-9420-A205-CB46-706CB8E7DF46}"/>
          </ac:spMkLst>
        </pc:spChg>
        <pc:picChg chg="add del mod modCrop">
          <ac:chgData name="금비 윤" userId="bf4ba83faf786613" providerId="LiveId" clId="{724FB70F-4220-4D5C-AD77-30213BFA361E}" dt="2023-11-25T12:32:28.848" v="3202" actId="478"/>
          <ac:picMkLst>
            <pc:docMk/>
            <pc:sldMk cId="3626272784" sldId="327"/>
            <ac:picMk id="3" creationId="{04AB80D3-C7E8-6D74-B271-153C91DE4B51}"/>
          </ac:picMkLst>
        </pc:picChg>
        <pc:picChg chg="add mod ord modCrop">
          <ac:chgData name="금비 윤" userId="bf4ba83faf786613" providerId="LiveId" clId="{724FB70F-4220-4D5C-AD77-30213BFA361E}" dt="2023-11-25T13:35:10.840" v="4631" actId="1037"/>
          <ac:picMkLst>
            <pc:docMk/>
            <pc:sldMk cId="3626272784" sldId="327"/>
            <ac:picMk id="5" creationId="{862C5007-2F90-FA57-3EE4-13797D634217}"/>
          </ac:picMkLst>
        </pc:picChg>
        <pc:picChg chg="add mod modCrop">
          <ac:chgData name="금비 윤" userId="bf4ba83faf786613" providerId="LiveId" clId="{724FB70F-4220-4D5C-AD77-30213BFA361E}" dt="2023-11-25T12:35:58.108" v="3283" actId="1076"/>
          <ac:picMkLst>
            <pc:docMk/>
            <pc:sldMk cId="3626272784" sldId="327"/>
            <ac:picMk id="10" creationId="{A5374DFF-ADBD-D7C9-9AAE-7B2ADAEEE60E}"/>
          </ac:picMkLst>
        </pc:picChg>
        <pc:picChg chg="add mod modCrop">
          <ac:chgData name="금비 윤" userId="bf4ba83faf786613" providerId="LiveId" clId="{724FB70F-4220-4D5C-AD77-30213BFA361E}" dt="2023-11-25T12:36:02.583" v="3284" actId="1076"/>
          <ac:picMkLst>
            <pc:docMk/>
            <pc:sldMk cId="3626272784" sldId="327"/>
            <ac:picMk id="12" creationId="{B1B0BAF4-8B2D-3008-B366-4E1666A585E3}"/>
          </ac:picMkLst>
        </pc:picChg>
        <pc:picChg chg="add mod modCrop">
          <ac:chgData name="금비 윤" userId="bf4ba83faf786613" providerId="LiveId" clId="{724FB70F-4220-4D5C-AD77-30213BFA361E}" dt="2023-11-25T13:36:11.547" v="4709" actId="1037"/>
          <ac:picMkLst>
            <pc:docMk/>
            <pc:sldMk cId="3626272784" sldId="327"/>
            <ac:picMk id="16" creationId="{707DC17C-090F-38C7-1040-31E7034C3057}"/>
          </ac:picMkLst>
        </pc:picChg>
        <pc:cxnChg chg="add mod">
          <ac:chgData name="금비 윤" userId="bf4ba83faf786613" providerId="LiveId" clId="{724FB70F-4220-4D5C-AD77-30213BFA361E}" dt="2023-11-25T12:34:06.816" v="3262" actId="14100"/>
          <ac:cxnSpMkLst>
            <pc:docMk/>
            <pc:sldMk cId="3626272784" sldId="327"/>
            <ac:cxnSpMk id="7" creationId="{12727C48-1994-75BB-DFDD-BC58D3639D75}"/>
          </ac:cxnSpMkLst>
        </pc:cxnChg>
      </pc:sldChg>
      <pc:sldChg chg="addSp delSp modSp add mod">
        <pc:chgData name="금비 윤" userId="bf4ba83faf786613" providerId="LiveId" clId="{724FB70F-4220-4D5C-AD77-30213BFA361E}" dt="2023-11-25T13:42:16.835" v="4784" actId="20577"/>
        <pc:sldMkLst>
          <pc:docMk/>
          <pc:sldMk cId="2172263006" sldId="328"/>
        </pc:sldMkLst>
        <pc:spChg chg="add del mod">
          <ac:chgData name="금비 윤" userId="bf4ba83faf786613" providerId="LiveId" clId="{724FB70F-4220-4D5C-AD77-30213BFA361E}" dt="2023-11-25T13:26:41.216" v="4305" actId="14100"/>
          <ac:spMkLst>
            <pc:docMk/>
            <pc:sldMk cId="2172263006" sldId="328"/>
            <ac:spMk id="4" creationId="{0C8DB9DA-464F-4096-2C3D-133570F816A6}"/>
          </ac:spMkLst>
        </pc:spChg>
        <pc:spChg chg="add mod">
          <ac:chgData name="금비 윤" userId="bf4ba83faf786613" providerId="LiveId" clId="{724FB70F-4220-4D5C-AD77-30213BFA361E}" dt="2023-11-25T13:26:24.912" v="4299" actId="571"/>
          <ac:spMkLst>
            <pc:docMk/>
            <pc:sldMk cId="2172263006" sldId="328"/>
            <ac:spMk id="5" creationId="{9EE98B90-5770-E6B8-090D-6F02E81A52F9}"/>
          </ac:spMkLst>
        </pc:spChg>
        <pc:spChg chg="add mod">
          <ac:chgData name="금비 윤" userId="bf4ba83faf786613" providerId="LiveId" clId="{724FB70F-4220-4D5C-AD77-30213BFA361E}" dt="2023-11-25T13:42:16.835" v="4784" actId="20577"/>
          <ac:spMkLst>
            <pc:docMk/>
            <pc:sldMk cId="2172263006" sldId="328"/>
            <ac:spMk id="6" creationId="{C4227CCF-9C09-A4AC-CE71-0B7BCFB5C94A}"/>
          </ac:spMkLst>
        </pc:spChg>
        <pc:picChg chg="add del mod modCrop">
          <ac:chgData name="금비 윤" userId="bf4ba83faf786613" providerId="LiveId" clId="{724FB70F-4220-4D5C-AD77-30213BFA361E}" dt="2023-11-25T13:36:31.461" v="4710" actId="478"/>
          <ac:picMkLst>
            <pc:docMk/>
            <pc:sldMk cId="2172263006" sldId="328"/>
            <ac:picMk id="3" creationId="{D268C886-E99D-F03F-FF14-7C07D34AA40A}"/>
          </ac:picMkLst>
        </pc:picChg>
        <pc:picChg chg="add del mod">
          <ac:chgData name="금비 윤" userId="bf4ba83faf786613" providerId="LiveId" clId="{724FB70F-4220-4D5C-AD77-30213BFA361E}" dt="2023-11-25T13:36:42.729" v="4714" actId="478"/>
          <ac:picMkLst>
            <pc:docMk/>
            <pc:sldMk cId="2172263006" sldId="328"/>
            <ac:picMk id="8" creationId="{9898ED0D-99D1-5988-C52C-2B2907E35D4B}"/>
          </ac:picMkLst>
        </pc:picChg>
        <pc:picChg chg="add mod ord modCrop">
          <ac:chgData name="금비 윤" userId="bf4ba83faf786613" providerId="LiveId" clId="{724FB70F-4220-4D5C-AD77-30213BFA361E}" dt="2023-11-25T13:39:05.774" v="4730" actId="1076"/>
          <ac:picMkLst>
            <pc:docMk/>
            <pc:sldMk cId="2172263006" sldId="328"/>
            <ac:picMk id="10" creationId="{2B2B83D2-7670-D539-3457-5843B154C79F}"/>
          </ac:picMkLst>
        </pc:picChg>
        <pc:cxnChg chg="add mod">
          <ac:chgData name="금비 윤" userId="bf4ba83faf786613" providerId="LiveId" clId="{724FB70F-4220-4D5C-AD77-30213BFA361E}" dt="2023-11-25T13:39:52.047" v="4757" actId="14100"/>
          <ac:cxnSpMkLst>
            <pc:docMk/>
            <pc:sldMk cId="2172263006" sldId="328"/>
            <ac:cxnSpMk id="11" creationId="{A241EB96-9DC3-DE5D-1182-D61721BD83ED}"/>
          </ac:cxnSpMkLst>
        </pc:cxnChg>
        <pc:cxnChg chg="add mod">
          <ac:chgData name="금비 윤" userId="bf4ba83faf786613" providerId="LiveId" clId="{724FB70F-4220-4D5C-AD77-30213BFA361E}" dt="2023-11-25T13:40:03.349" v="4760" actId="14100"/>
          <ac:cxnSpMkLst>
            <pc:docMk/>
            <pc:sldMk cId="2172263006" sldId="328"/>
            <ac:cxnSpMk id="14" creationId="{30A6B6D0-1130-1338-6262-E93F8B47B2F9}"/>
          </ac:cxnSpMkLst>
        </pc:cxnChg>
      </pc:sldChg>
      <pc:sldChg chg="addSp delSp modSp add mod">
        <pc:chgData name="금비 윤" userId="bf4ba83faf786613" providerId="LiveId" clId="{724FB70F-4220-4D5C-AD77-30213BFA361E}" dt="2023-11-25T14:00:11.090" v="4958" actId="20577"/>
        <pc:sldMkLst>
          <pc:docMk/>
          <pc:sldMk cId="2641971103" sldId="329"/>
        </pc:sldMkLst>
        <pc:spChg chg="add mod">
          <ac:chgData name="금비 윤" userId="bf4ba83faf786613" providerId="LiveId" clId="{724FB70F-4220-4D5C-AD77-30213BFA361E}" dt="2023-11-25T14:00:11.090" v="4958" actId="20577"/>
          <ac:spMkLst>
            <pc:docMk/>
            <pc:sldMk cId="2641971103" sldId="329"/>
            <ac:spMk id="4" creationId="{24FA701D-BA68-0CCE-2F59-DEAA531269D9}"/>
          </ac:spMkLst>
        </pc:spChg>
        <pc:spChg chg="add mod">
          <ac:chgData name="금비 윤" userId="bf4ba83faf786613" providerId="LiveId" clId="{724FB70F-4220-4D5C-AD77-30213BFA361E}" dt="2023-11-25T13:43:08.134" v="4863" actId="14100"/>
          <ac:spMkLst>
            <pc:docMk/>
            <pc:sldMk cId="2641971103" sldId="329"/>
            <ac:spMk id="5" creationId="{214E29C1-D2AD-5CF9-FA3E-C80A90700B24}"/>
          </ac:spMkLst>
        </pc:spChg>
        <pc:spChg chg="add mod">
          <ac:chgData name="금비 윤" userId="bf4ba83faf786613" providerId="LiveId" clId="{724FB70F-4220-4D5C-AD77-30213BFA361E}" dt="2023-11-25T13:46:35.223" v="4918" actId="6549"/>
          <ac:spMkLst>
            <pc:docMk/>
            <pc:sldMk cId="2641971103" sldId="329"/>
            <ac:spMk id="6" creationId="{CC5A373F-6F45-5CCB-D947-D382FB3074EE}"/>
          </ac:spMkLst>
        </pc:spChg>
        <pc:spChg chg="add mod">
          <ac:chgData name="금비 윤" userId="bf4ba83faf786613" providerId="LiveId" clId="{724FB70F-4220-4D5C-AD77-30213BFA361E}" dt="2023-11-25T13:44:06.301" v="4878" actId="1076"/>
          <ac:spMkLst>
            <pc:docMk/>
            <pc:sldMk cId="2641971103" sldId="329"/>
            <ac:spMk id="7" creationId="{5621CC4A-1AC4-8327-2EC5-7F7FA508DEA7}"/>
          </ac:spMkLst>
        </pc:spChg>
        <pc:spChg chg="add mod">
          <ac:chgData name="금비 윤" userId="bf4ba83faf786613" providerId="LiveId" clId="{724FB70F-4220-4D5C-AD77-30213BFA361E}" dt="2023-11-25T13:44:24.202" v="4884" actId="14100"/>
          <ac:spMkLst>
            <pc:docMk/>
            <pc:sldMk cId="2641971103" sldId="329"/>
            <ac:spMk id="8" creationId="{ABA9E800-40AF-7165-7023-8DF0F7F0D4DD}"/>
          </ac:spMkLst>
        </pc:spChg>
        <pc:spChg chg="add del mod">
          <ac:chgData name="금비 윤" userId="bf4ba83faf786613" providerId="LiveId" clId="{724FB70F-4220-4D5C-AD77-30213BFA361E}" dt="2023-11-25T13:47:14.368" v="4929" actId="478"/>
          <ac:spMkLst>
            <pc:docMk/>
            <pc:sldMk cId="2641971103" sldId="329"/>
            <ac:spMk id="9" creationId="{F23113EF-63BC-1960-83A7-D4E1C9A42A49}"/>
          </ac:spMkLst>
        </pc:spChg>
        <pc:spChg chg="add mod">
          <ac:chgData name="금비 윤" userId="bf4ba83faf786613" providerId="LiveId" clId="{724FB70F-4220-4D5C-AD77-30213BFA361E}" dt="2023-11-25T13:48:55.536" v="4952" actId="1076"/>
          <ac:spMkLst>
            <pc:docMk/>
            <pc:sldMk cId="2641971103" sldId="329"/>
            <ac:spMk id="12" creationId="{2C35483D-0430-4ADC-4215-61AFF4849BCE}"/>
          </ac:spMkLst>
        </pc:spChg>
        <pc:spChg chg="add mod">
          <ac:chgData name="금비 윤" userId="bf4ba83faf786613" providerId="LiveId" clId="{724FB70F-4220-4D5C-AD77-30213BFA361E}" dt="2023-11-25T13:48:48.373" v="4950" actId="1076"/>
          <ac:spMkLst>
            <pc:docMk/>
            <pc:sldMk cId="2641971103" sldId="329"/>
            <ac:spMk id="13" creationId="{2EF45230-9BC3-A5C1-326A-20958BCF190A}"/>
          </ac:spMkLst>
        </pc:spChg>
        <pc:picChg chg="add del mod ord modCrop">
          <ac:chgData name="금비 윤" userId="bf4ba83faf786613" providerId="LiveId" clId="{724FB70F-4220-4D5C-AD77-30213BFA361E}" dt="2023-11-25T13:48:22.906" v="4939" actId="108"/>
          <ac:picMkLst>
            <pc:docMk/>
            <pc:sldMk cId="2641971103" sldId="329"/>
            <ac:picMk id="3" creationId="{1F929BA9-A179-CA54-5DFB-D3C2315C5B02}"/>
          </ac:picMkLst>
        </pc:picChg>
        <pc:picChg chg="add mod">
          <ac:chgData name="금비 윤" userId="bf4ba83faf786613" providerId="LiveId" clId="{724FB70F-4220-4D5C-AD77-30213BFA361E}" dt="2023-11-25T13:46:59.918" v="4926" actId="571"/>
          <ac:picMkLst>
            <pc:docMk/>
            <pc:sldMk cId="2641971103" sldId="329"/>
            <ac:picMk id="10" creationId="{06580D24-5657-0B25-5465-27C272CF4DB6}"/>
          </ac:picMkLst>
        </pc:picChg>
        <pc:picChg chg="add del mod">
          <ac:chgData name="금비 윤" userId="bf4ba83faf786613" providerId="LiveId" clId="{724FB70F-4220-4D5C-AD77-30213BFA361E}" dt="2023-11-25T13:47:19.248" v="4931"/>
          <ac:picMkLst>
            <pc:docMk/>
            <pc:sldMk cId="2641971103" sldId="329"/>
            <ac:picMk id="11" creationId="{84812CDB-EAC5-038D-BA75-AD8A256303DF}"/>
          </ac:picMkLst>
        </pc:picChg>
        <pc:picChg chg="add mod">
          <ac:chgData name="금비 윤" userId="bf4ba83faf786613" providerId="LiveId" clId="{724FB70F-4220-4D5C-AD77-30213BFA361E}" dt="2023-11-25T13:48:43.498" v="4949" actId="571"/>
          <ac:picMkLst>
            <pc:docMk/>
            <pc:sldMk cId="2641971103" sldId="329"/>
            <ac:picMk id="14" creationId="{E7579D65-FE6E-70CD-C1A2-4CE6007992C1}"/>
          </ac:picMkLst>
        </pc:picChg>
      </pc:sldChg>
      <pc:sldChg chg="addSp delSp modSp add mod">
        <pc:chgData name="금비 윤" userId="bf4ba83faf786613" providerId="LiveId" clId="{724FB70F-4220-4D5C-AD77-30213BFA361E}" dt="2023-11-25T16:06:14.105" v="6752" actId="1582"/>
        <pc:sldMkLst>
          <pc:docMk/>
          <pc:sldMk cId="1083923031" sldId="330"/>
        </pc:sldMkLst>
        <pc:spChg chg="add mod">
          <ac:chgData name="금비 윤" userId="bf4ba83faf786613" providerId="LiveId" clId="{724FB70F-4220-4D5C-AD77-30213BFA361E}" dt="2023-11-25T16:00:21.690" v="6550" actId="14100"/>
          <ac:spMkLst>
            <pc:docMk/>
            <pc:sldMk cId="1083923031" sldId="330"/>
            <ac:spMk id="4" creationId="{498A252D-536F-6DFE-ACE5-1329201C0257}"/>
          </ac:spMkLst>
        </pc:spChg>
        <pc:spChg chg="add mod">
          <ac:chgData name="금비 윤" userId="bf4ba83faf786613" providerId="LiveId" clId="{724FB70F-4220-4D5C-AD77-30213BFA361E}" dt="2023-11-25T16:02:00.099" v="6723" actId="1076"/>
          <ac:spMkLst>
            <pc:docMk/>
            <pc:sldMk cId="1083923031" sldId="330"/>
            <ac:spMk id="5" creationId="{F43A42EF-852C-8BFE-07EC-C71C27335BA8}"/>
          </ac:spMkLst>
        </pc:spChg>
        <pc:picChg chg="add mod modCrop">
          <ac:chgData name="금비 윤" userId="bf4ba83faf786613" providerId="LiveId" clId="{724FB70F-4220-4D5C-AD77-30213BFA361E}" dt="2023-11-25T16:01:41.089" v="6718" actId="1076"/>
          <ac:picMkLst>
            <pc:docMk/>
            <pc:sldMk cId="1083923031" sldId="330"/>
            <ac:picMk id="3" creationId="{5254F01E-9390-5001-4294-0223F00B16DD}"/>
          </ac:picMkLst>
        </pc:picChg>
        <pc:cxnChg chg="add mod">
          <ac:chgData name="금비 윤" userId="bf4ba83faf786613" providerId="LiveId" clId="{724FB70F-4220-4D5C-AD77-30213BFA361E}" dt="2023-11-25T16:02:05.810" v="6726" actId="14100"/>
          <ac:cxnSpMkLst>
            <pc:docMk/>
            <pc:sldMk cId="1083923031" sldId="330"/>
            <ac:cxnSpMk id="6" creationId="{2E36B03E-6FE6-E674-2E1B-DA0786D4F38D}"/>
          </ac:cxnSpMkLst>
        </pc:cxnChg>
        <pc:cxnChg chg="add del">
          <ac:chgData name="금비 윤" userId="bf4ba83faf786613" providerId="LiveId" clId="{724FB70F-4220-4D5C-AD77-30213BFA361E}" dt="2023-11-25T16:04:56.104" v="6745" actId="478"/>
          <ac:cxnSpMkLst>
            <pc:docMk/>
            <pc:sldMk cId="1083923031" sldId="330"/>
            <ac:cxnSpMk id="9" creationId="{40271F73-02DB-31AD-74CC-90D1CCD1CAD0}"/>
          </ac:cxnSpMkLst>
        </pc:cxnChg>
        <pc:cxnChg chg="add mod">
          <ac:chgData name="금비 윤" userId="bf4ba83faf786613" providerId="LiveId" clId="{724FB70F-4220-4D5C-AD77-30213BFA361E}" dt="2023-11-25T16:05:38.234" v="6748" actId="1582"/>
          <ac:cxnSpMkLst>
            <pc:docMk/>
            <pc:sldMk cId="1083923031" sldId="330"/>
            <ac:cxnSpMk id="11" creationId="{D2385601-BFB0-FAC9-5272-071C4F5E8A78}"/>
          </ac:cxnSpMkLst>
        </pc:cxnChg>
        <pc:cxnChg chg="add mod">
          <ac:chgData name="금비 윤" userId="bf4ba83faf786613" providerId="LiveId" clId="{724FB70F-4220-4D5C-AD77-30213BFA361E}" dt="2023-11-25T16:06:14.105" v="6752" actId="1582"/>
          <ac:cxnSpMkLst>
            <pc:docMk/>
            <pc:sldMk cId="1083923031" sldId="330"/>
            <ac:cxnSpMk id="13" creationId="{748D5F03-4464-31D8-2C86-AA6919D9AB7D}"/>
          </ac:cxnSpMkLst>
        </pc:cxnChg>
      </pc:sldChg>
      <pc:sldChg chg="addSp delSp modSp add mod">
        <pc:chgData name="금비 윤" userId="bf4ba83faf786613" providerId="LiveId" clId="{724FB70F-4220-4D5C-AD77-30213BFA361E}" dt="2023-11-26T09:08:24.937" v="8346" actId="20577"/>
        <pc:sldMkLst>
          <pc:docMk/>
          <pc:sldMk cId="306821437" sldId="331"/>
        </pc:sldMkLst>
        <pc:spChg chg="add del mod">
          <ac:chgData name="금비 윤" userId="bf4ba83faf786613" providerId="LiveId" clId="{724FB70F-4220-4D5C-AD77-30213BFA361E}" dt="2023-11-26T09:07:56.387" v="8288" actId="478"/>
          <ac:spMkLst>
            <pc:docMk/>
            <pc:sldMk cId="306821437" sldId="331"/>
            <ac:spMk id="4" creationId="{35E261C9-250D-3E90-2F4E-81FD980C74B8}"/>
          </ac:spMkLst>
        </pc:spChg>
        <pc:spChg chg="add mod">
          <ac:chgData name="금비 윤" userId="bf4ba83faf786613" providerId="LiveId" clId="{724FB70F-4220-4D5C-AD77-30213BFA361E}" dt="2023-11-25T16:10:59.603" v="6883" actId="20577"/>
          <ac:spMkLst>
            <pc:docMk/>
            <pc:sldMk cId="306821437" sldId="331"/>
            <ac:spMk id="6" creationId="{51765FF7-643C-EB76-D561-16F0E492135B}"/>
          </ac:spMkLst>
        </pc:spChg>
        <pc:spChg chg="add del mod">
          <ac:chgData name="금비 윤" userId="bf4ba83faf786613" providerId="LiveId" clId="{724FB70F-4220-4D5C-AD77-30213BFA361E}" dt="2023-11-25T16:10:28.996" v="6825"/>
          <ac:spMkLst>
            <pc:docMk/>
            <pc:sldMk cId="306821437" sldId="331"/>
            <ac:spMk id="7" creationId="{D24E6C63-8642-C0EF-007E-F67D72531B92}"/>
          </ac:spMkLst>
        </pc:spChg>
        <pc:spChg chg="add mod">
          <ac:chgData name="금비 윤" userId="bf4ba83faf786613" providerId="LiveId" clId="{724FB70F-4220-4D5C-AD77-30213BFA361E}" dt="2023-11-26T09:08:24.937" v="8346" actId="20577"/>
          <ac:spMkLst>
            <pc:docMk/>
            <pc:sldMk cId="306821437" sldId="331"/>
            <ac:spMk id="7" creationId="{F3F8DD64-7B08-9D3C-AD3C-441CD37E8765}"/>
          </ac:spMkLst>
        </pc:spChg>
        <pc:spChg chg="add mod">
          <ac:chgData name="금비 윤" userId="bf4ba83faf786613" providerId="LiveId" clId="{724FB70F-4220-4D5C-AD77-30213BFA361E}" dt="2023-11-25T16:14:25.280" v="6967" actId="6549"/>
          <ac:spMkLst>
            <pc:docMk/>
            <pc:sldMk cId="306821437" sldId="331"/>
            <ac:spMk id="9" creationId="{B426578D-D7E1-4832-A638-5B435B911F9E}"/>
          </ac:spMkLst>
        </pc:spChg>
        <pc:spChg chg="add mod">
          <ac:chgData name="금비 윤" userId="bf4ba83faf786613" providerId="LiveId" clId="{724FB70F-4220-4D5C-AD77-30213BFA361E}" dt="2023-11-25T16:12:27.018" v="6890" actId="571"/>
          <ac:spMkLst>
            <pc:docMk/>
            <pc:sldMk cId="306821437" sldId="331"/>
            <ac:spMk id="10" creationId="{DF76466A-67B7-5F92-7151-8B2031A101EE}"/>
          </ac:spMkLst>
        </pc:spChg>
        <pc:spChg chg="add del mod">
          <ac:chgData name="금비 윤" userId="bf4ba83faf786613" providerId="LiveId" clId="{724FB70F-4220-4D5C-AD77-30213BFA361E}" dt="2023-11-26T09:07:54.196" v="8287" actId="478"/>
          <ac:spMkLst>
            <pc:docMk/>
            <pc:sldMk cId="306821437" sldId="331"/>
            <ac:spMk id="13" creationId="{C4983893-1C43-8B09-0D1D-2FC93B2250AA}"/>
          </ac:spMkLst>
        </pc:spChg>
        <pc:picChg chg="add mod modCrop">
          <ac:chgData name="금비 윤" userId="bf4ba83faf786613" providerId="LiveId" clId="{724FB70F-4220-4D5C-AD77-30213BFA361E}" dt="2023-11-25T16:11:03.812" v="6885" actId="1038"/>
          <ac:picMkLst>
            <pc:docMk/>
            <pc:sldMk cId="306821437" sldId="331"/>
            <ac:picMk id="3" creationId="{E2306065-6C3E-5608-E145-923A9FE68B82}"/>
          </ac:picMkLst>
        </pc:picChg>
        <pc:picChg chg="add mod modCrop">
          <ac:chgData name="금비 윤" userId="bf4ba83faf786613" providerId="LiveId" clId="{724FB70F-4220-4D5C-AD77-30213BFA361E}" dt="2023-11-25T16:04:02.753" v="6743" actId="1076"/>
          <ac:picMkLst>
            <pc:docMk/>
            <pc:sldMk cId="306821437" sldId="331"/>
            <ac:picMk id="5" creationId="{54E0A409-8277-6381-4BF8-CE3685765D64}"/>
          </ac:picMkLst>
        </pc:picChg>
        <pc:picChg chg="add mod">
          <ac:chgData name="금비 윤" userId="bf4ba83faf786613" providerId="LiveId" clId="{724FB70F-4220-4D5C-AD77-30213BFA361E}" dt="2023-11-25T16:12:20.570" v="6887" actId="1076"/>
          <ac:picMkLst>
            <pc:docMk/>
            <pc:sldMk cId="306821437" sldId="331"/>
            <ac:picMk id="8" creationId="{853F5FF3-DAB6-B029-9795-2B902731CD37}"/>
          </ac:picMkLst>
        </pc:picChg>
        <pc:picChg chg="add mod modCrop">
          <ac:chgData name="금비 윤" userId="bf4ba83faf786613" providerId="LiveId" clId="{724FB70F-4220-4D5C-AD77-30213BFA361E}" dt="2023-11-25T16:14:06.790" v="6936" actId="1076"/>
          <ac:picMkLst>
            <pc:docMk/>
            <pc:sldMk cId="306821437" sldId="331"/>
            <ac:picMk id="12" creationId="{470340E5-0658-1842-593F-0316BA87BDD9}"/>
          </ac:picMkLst>
        </pc:picChg>
        <pc:picChg chg="add mod">
          <ac:chgData name="금비 윤" userId="bf4ba83faf786613" providerId="LiveId" clId="{724FB70F-4220-4D5C-AD77-30213BFA361E}" dt="2023-11-25T16:14:52.339" v="6968"/>
          <ac:picMkLst>
            <pc:docMk/>
            <pc:sldMk cId="306821437" sldId="331"/>
            <ac:picMk id="14" creationId="{B9740538-71A8-D708-9C9F-7D61F752D62C}"/>
          </ac:picMkLst>
        </pc:picChg>
      </pc:sldChg>
      <pc:sldChg chg="addSp delSp modSp add mod">
        <pc:chgData name="금비 윤" userId="bf4ba83faf786613" providerId="LiveId" clId="{724FB70F-4220-4D5C-AD77-30213BFA361E}" dt="2023-11-26T09:09:30.703" v="8387" actId="1076"/>
        <pc:sldMkLst>
          <pc:docMk/>
          <pc:sldMk cId="454523368" sldId="332"/>
        </pc:sldMkLst>
        <pc:spChg chg="add mod">
          <ac:chgData name="금비 윤" userId="bf4ba83faf786613" providerId="LiveId" clId="{724FB70F-4220-4D5C-AD77-30213BFA361E}" dt="2023-11-26T09:09:30.703" v="8387" actId="1076"/>
          <ac:spMkLst>
            <pc:docMk/>
            <pc:sldMk cId="454523368" sldId="332"/>
            <ac:spMk id="2" creationId="{16D8E8D4-E934-5284-9F4A-6ECF4885F57F}"/>
          </ac:spMkLst>
        </pc:spChg>
        <pc:spChg chg="add del mod">
          <ac:chgData name="금비 윤" userId="bf4ba83faf786613" providerId="LiveId" clId="{724FB70F-4220-4D5C-AD77-30213BFA361E}" dt="2023-11-25T16:19:43.344" v="7008" actId="1076"/>
          <ac:spMkLst>
            <pc:docMk/>
            <pc:sldMk cId="454523368" sldId="332"/>
            <ac:spMk id="4" creationId="{6065E0A2-A4D6-3AB4-B809-2838656640EC}"/>
          </ac:spMkLst>
        </pc:spChg>
        <pc:picChg chg="add mod ord modCrop">
          <ac:chgData name="금비 윤" userId="bf4ba83faf786613" providerId="LiveId" clId="{724FB70F-4220-4D5C-AD77-30213BFA361E}" dt="2023-11-25T16:19:34.020" v="7007" actId="167"/>
          <ac:picMkLst>
            <pc:docMk/>
            <pc:sldMk cId="454523368" sldId="332"/>
            <ac:picMk id="3" creationId="{0219DAEF-33A0-F1A1-F786-3276CB61458D}"/>
          </ac:picMkLst>
        </pc:picChg>
      </pc:sldChg>
      <pc:sldChg chg="addSp modSp add mod">
        <pc:chgData name="금비 윤" userId="bf4ba83faf786613" providerId="LiveId" clId="{724FB70F-4220-4D5C-AD77-30213BFA361E}" dt="2023-11-25T16:26:04.840" v="7223" actId="1076"/>
        <pc:sldMkLst>
          <pc:docMk/>
          <pc:sldMk cId="928424359" sldId="333"/>
        </pc:sldMkLst>
        <pc:spChg chg="add mod">
          <ac:chgData name="금비 윤" userId="bf4ba83faf786613" providerId="LiveId" clId="{724FB70F-4220-4D5C-AD77-30213BFA361E}" dt="2023-11-25T16:23:49.153" v="7023" actId="14100"/>
          <ac:spMkLst>
            <pc:docMk/>
            <pc:sldMk cId="928424359" sldId="333"/>
            <ac:spMk id="4" creationId="{69C73CDD-FBC1-FA60-DD3D-598F6367B591}"/>
          </ac:spMkLst>
        </pc:spChg>
        <pc:spChg chg="add mod">
          <ac:chgData name="금비 윤" userId="bf4ba83faf786613" providerId="LiveId" clId="{724FB70F-4220-4D5C-AD77-30213BFA361E}" dt="2023-11-25T16:26:04.840" v="7223" actId="1076"/>
          <ac:spMkLst>
            <pc:docMk/>
            <pc:sldMk cId="928424359" sldId="333"/>
            <ac:spMk id="5" creationId="{4C06DD9D-9C8A-BD23-0F1B-126D3E6E8716}"/>
          </ac:spMkLst>
        </pc:spChg>
        <pc:picChg chg="add mod modCrop">
          <ac:chgData name="금비 윤" userId="bf4ba83faf786613" providerId="LiveId" clId="{724FB70F-4220-4D5C-AD77-30213BFA361E}" dt="2023-11-25T16:26:01.839" v="7222" actId="1076"/>
          <ac:picMkLst>
            <pc:docMk/>
            <pc:sldMk cId="928424359" sldId="333"/>
            <ac:picMk id="3" creationId="{8C05DC9D-20A0-1C1F-D360-D344AC06C8B6}"/>
          </ac:picMkLst>
        </pc:picChg>
      </pc:sldChg>
      <pc:sldChg chg="addSp modSp add mod">
        <pc:chgData name="금비 윤" userId="bf4ba83faf786613" providerId="LiveId" clId="{724FB70F-4220-4D5C-AD77-30213BFA361E}" dt="2023-11-26T10:13:45.300" v="9919" actId="20577"/>
        <pc:sldMkLst>
          <pc:docMk/>
          <pc:sldMk cId="829636400" sldId="334"/>
        </pc:sldMkLst>
        <pc:spChg chg="add mod">
          <ac:chgData name="금비 윤" userId="bf4ba83faf786613" providerId="LiveId" clId="{724FB70F-4220-4D5C-AD77-30213BFA361E}" dt="2023-11-25T16:47:33.914" v="7248" actId="14100"/>
          <ac:spMkLst>
            <pc:docMk/>
            <pc:sldMk cId="829636400" sldId="334"/>
            <ac:spMk id="4" creationId="{12A66BF4-7DA5-F094-3C6E-5D50B8BA2D92}"/>
          </ac:spMkLst>
        </pc:spChg>
        <pc:spChg chg="add mod">
          <ac:chgData name="금비 윤" userId="bf4ba83faf786613" providerId="LiveId" clId="{724FB70F-4220-4D5C-AD77-30213BFA361E}" dt="2023-11-26T10:13:45.300" v="9919" actId="20577"/>
          <ac:spMkLst>
            <pc:docMk/>
            <pc:sldMk cId="829636400" sldId="334"/>
            <ac:spMk id="5" creationId="{7D6E7335-7603-B1CD-1E7F-BCE5205BFA06}"/>
          </ac:spMkLst>
        </pc:spChg>
        <pc:picChg chg="add mod ord modCrop">
          <ac:chgData name="금비 윤" userId="bf4ba83faf786613" providerId="LiveId" clId="{724FB70F-4220-4D5C-AD77-30213BFA361E}" dt="2023-11-25T16:59:06.976" v="7517" actId="167"/>
          <ac:picMkLst>
            <pc:docMk/>
            <pc:sldMk cId="829636400" sldId="334"/>
            <ac:picMk id="3" creationId="{520BA7FA-27C0-3B65-FE8F-742EA382A41C}"/>
          </ac:picMkLst>
        </pc:picChg>
        <pc:cxnChg chg="add mod">
          <ac:chgData name="금비 윤" userId="bf4ba83faf786613" providerId="LiveId" clId="{724FB70F-4220-4D5C-AD77-30213BFA361E}" dt="2023-11-25T16:48:22.509" v="7315" actId="1076"/>
          <ac:cxnSpMkLst>
            <pc:docMk/>
            <pc:sldMk cId="829636400" sldId="334"/>
            <ac:cxnSpMk id="6" creationId="{99488AE2-2AE2-DE16-4E17-D50724B7A59C}"/>
          </ac:cxnSpMkLst>
        </pc:cxnChg>
      </pc:sldChg>
      <pc:sldChg chg="addSp delSp modSp add mod">
        <pc:chgData name="금비 윤" userId="bf4ba83faf786613" providerId="LiveId" clId="{724FB70F-4220-4D5C-AD77-30213BFA361E}" dt="2023-11-26T08:41:50.674" v="7834" actId="20577"/>
        <pc:sldMkLst>
          <pc:docMk/>
          <pc:sldMk cId="3032583091" sldId="335"/>
        </pc:sldMkLst>
        <pc:spChg chg="add mod">
          <ac:chgData name="금비 윤" userId="bf4ba83faf786613" providerId="LiveId" clId="{724FB70F-4220-4D5C-AD77-30213BFA361E}" dt="2023-11-26T08:41:50.674" v="7834" actId="20577"/>
          <ac:spMkLst>
            <pc:docMk/>
            <pc:sldMk cId="3032583091" sldId="335"/>
            <ac:spMk id="6" creationId="{63A429F7-1B0A-B124-6DA9-735A51026BC2}"/>
          </ac:spMkLst>
        </pc:spChg>
        <pc:picChg chg="add mod modCrop">
          <ac:chgData name="금비 윤" userId="bf4ba83faf786613" providerId="LiveId" clId="{724FB70F-4220-4D5C-AD77-30213BFA361E}" dt="2023-11-25T16:54:43.037" v="7322" actId="14100"/>
          <ac:picMkLst>
            <pc:docMk/>
            <pc:sldMk cId="3032583091" sldId="335"/>
            <ac:picMk id="3" creationId="{E1C113D6-1950-4247-8069-E353CB4A0E14}"/>
          </ac:picMkLst>
        </pc:picChg>
        <pc:picChg chg="add del">
          <ac:chgData name="금비 윤" userId="bf4ba83faf786613" providerId="LiveId" clId="{724FB70F-4220-4D5C-AD77-30213BFA361E}" dt="2023-11-25T16:54:59.991" v="7324" actId="22"/>
          <ac:picMkLst>
            <pc:docMk/>
            <pc:sldMk cId="3032583091" sldId="335"/>
            <ac:picMk id="5" creationId="{3D410BAF-B295-7B97-3DC4-328E7EC61838}"/>
          </ac:picMkLst>
        </pc:picChg>
        <pc:cxnChg chg="add mod">
          <ac:chgData name="금비 윤" userId="bf4ba83faf786613" providerId="LiveId" clId="{724FB70F-4220-4D5C-AD77-30213BFA361E}" dt="2023-11-25T16:56:39.839" v="7497" actId="14100"/>
          <ac:cxnSpMkLst>
            <pc:docMk/>
            <pc:sldMk cId="3032583091" sldId="335"/>
            <ac:cxnSpMk id="7" creationId="{1FC975CA-3AFE-9634-2965-CDF1C7FFF718}"/>
          </ac:cxnSpMkLst>
        </pc:cxnChg>
        <pc:cxnChg chg="add mod">
          <ac:chgData name="금비 윤" userId="bf4ba83faf786613" providerId="LiveId" clId="{724FB70F-4220-4D5C-AD77-30213BFA361E}" dt="2023-11-25T16:56:55.959" v="7502" actId="14100"/>
          <ac:cxnSpMkLst>
            <pc:docMk/>
            <pc:sldMk cId="3032583091" sldId="335"/>
            <ac:cxnSpMk id="10" creationId="{EF9149FD-EA18-69EA-8140-FBE11D783D06}"/>
          </ac:cxnSpMkLst>
        </pc:cxnChg>
        <pc:cxnChg chg="add mod">
          <ac:chgData name="금비 윤" userId="bf4ba83faf786613" providerId="LiveId" clId="{724FB70F-4220-4D5C-AD77-30213BFA361E}" dt="2023-11-25T16:56:51.691" v="7501" actId="571"/>
          <ac:cxnSpMkLst>
            <pc:docMk/>
            <pc:sldMk cId="3032583091" sldId="335"/>
            <ac:cxnSpMk id="12" creationId="{4A8AF239-D3F8-C107-FD50-A8676F438732}"/>
          </ac:cxnSpMkLst>
        </pc:cxnChg>
      </pc:sldChg>
      <pc:sldChg chg="addSp delSp modSp add mod">
        <pc:chgData name="금비 윤" userId="bf4ba83faf786613" providerId="LiveId" clId="{724FB70F-4220-4D5C-AD77-30213BFA361E}" dt="2023-11-26T09:06:20.481" v="8270" actId="1037"/>
        <pc:sldMkLst>
          <pc:docMk/>
          <pc:sldMk cId="3390987228" sldId="336"/>
        </pc:sldMkLst>
        <pc:spChg chg="add del">
          <ac:chgData name="금비 윤" userId="bf4ba83faf786613" providerId="LiveId" clId="{724FB70F-4220-4D5C-AD77-30213BFA361E}" dt="2023-11-25T12:42:00.788" v="3619"/>
          <ac:spMkLst>
            <pc:docMk/>
            <pc:sldMk cId="3390987228" sldId="336"/>
            <ac:spMk id="2" creationId="{C8FEE5B9-375B-73F0-0091-ACD9C5177897}"/>
          </ac:spMkLst>
        </pc:spChg>
        <pc:spChg chg="add del mod">
          <ac:chgData name="금비 윤" userId="bf4ba83faf786613" providerId="LiveId" clId="{724FB70F-4220-4D5C-AD77-30213BFA361E}" dt="2023-11-26T09:06:16.877" v="8261" actId="1076"/>
          <ac:spMkLst>
            <pc:docMk/>
            <pc:sldMk cId="3390987228" sldId="336"/>
            <ac:spMk id="3" creationId="{F4567551-AC86-078B-2913-80F08D80B81C}"/>
          </ac:spMkLst>
        </pc:spChg>
        <pc:spChg chg="add mod">
          <ac:chgData name="금비 윤" userId="bf4ba83faf786613" providerId="LiveId" clId="{724FB70F-4220-4D5C-AD77-30213BFA361E}" dt="2023-11-25T13:12:22.539" v="3894" actId="164"/>
          <ac:spMkLst>
            <pc:docMk/>
            <pc:sldMk cId="3390987228" sldId="336"/>
            <ac:spMk id="6" creationId="{06DBD8C2-95CC-A374-62CC-BA783A9593A5}"/>
          </ac:spMkLst>
        </pc:spChg>
        <pc:spChg chg="mod">
          <ac:chgData name="금비 윤" userId="bf4ba83faf786613" providerId="LiveId" clId="{724FB70F-4220-4D5C-AD77-30213BFA361E}" dt="2023-11-25T13:22:57.506" v="4281" actId="207"/>
          <ac:spMkLst>
            <pc:docMk/>
            <pc:sldMk cId="3390987228" sldId="336"/>
            <ac:spMk id="8" creationId="{9EE8DE4A-569A-8448-BE6D-46BB9690D519}"/>
          </ac:spMkLst>
        </pc:spChg>
        <pc:spChg chg="mod">
          <ac:chgData name="금비 윤" userId="bf4ba83faf786613" providerId="LiveId" clId="{724FB70F-4220-4D5C-AD77-30213BFA361E}" dt="2023-11-26T09:04:36.088" v="8232" actId="1076"/>
          <ac:spMkLst>
            <pc:docMk/>
            <pc:sldMk cId="3390987228" sldId="336"/>
            <ac:spMk id="12" creationId="{6045F262-9478-5E07-6631-7D9B2C145790}"/>
          </ac:spMkLst>
        </pc:spChg>
        <pc:spChg chg="mod">
          <ac:chgData name="금비 윤" userId="bf4ba83faf786613" providerId="LiveId" clId="{724FB70F-4220-4D5C-AD77-30213BFA361E}" dt="2023-11-26T09:06:20.481" v="8270" actId="1037"/>
          <ac:spMkLst>
            <pc:docMk/>
            <pc:sldMk cId="3390987228" sldId="336"/>
            <ac:spMk id="15" creationId="{5517F748-2549-8FA6-5033-9EB069E98522}"/>
          </ac:spMkLst>
        </pc:spChg>
        <pc:grpChg chg="add mod">
          <ac:chgData name="금비 윤" userId="bf4ba83faf786613" providerId="LiveId" clId="{724FB70F-4220-4D5C-AD77-30213BFA361E}" dt="2023-11-26T09:04:58.204" v="8235" actId="1076"/>
          <ac:grpSpMkLst>
            <pc:docMk/>
            <pc:sldMk cId="3390987228" sldId="336"/>
            <ac:grpSpMk id="7" creationId="{13109D84-3468-34E6-16FC-BE878AB93804}"/>
          </ac:grpSpMkLst>
        </pc:grpChg>
        <pc:picChg chg="add mod ord">
          <ac:chgData name="금비 윤" userId="bf4ba83faf786613" providerId="LiveId" clId="{724FB70F-4220-4D5C-AD77-30213BFA361E}" dt="2023-11-25T13:12:22.539" v="3894" actId="164"/>
          <ac:picMkLst>
            <pc:docMk/>
            <pc:sldMk cId="3390987228" sldId="336"/>
            <ac:picMk id="5" creationId="{B5BA7F0B-0A9C-311D-C31A-2D0BDE46B858}"/>
          </ac:picMkLst>
        </pc:picChg>
      </pc:sldChg>
      <pc:sldChg chg="addSp delSp modSp add mod ord modAnim">
        <pc:chgData name="금비 윤" userId="bf4ba83faf786613" providerId="LiveId" clId="{724FB70F-4220-4D5C-AD77-30213BFA361E}" dt="2023-11-29T00:39:18.568" v="12515" actId="14100"/>
        <pc:sldMkLst>
          <pc:docMk/>
          <pc:sldMk cId="1801104052" sldId="337"/>
        </pc:sldMkLst>
        <pc:spChg chg="mod">
          <ac:chgData name="금비 윤" userId="bf4ba83faf786613" providerId="LiveId" clId="{724FB70F-4220-4D5C-AD77-30213BFA361E}" dt="2023-11-27T13:01:15.537" v="12023" actId="20577"/>
          <ac:spMkLst>
            <pc:docMk/>
            <pc:sldMk cId="1801104052" sldId="337"/>
            <ac:spMk id="8" creationId="{9EE8DE4A-569A-8448-BE6D-46BB9690D519}"/>
          </ac:spMkLst>
        </pc:spChg>
        <pc:spChg chg="del">
          <ac:chgData name="금비 윤" userId="bf4ba83faf786613" providerId="LiveId" clId="{724FB70F-4220-4D5C-AD77-30213BFA361E}" dt="2023-11-25T14:02:18.916" v="5091" actId="478"/>
          <ac:spMkLst>
            <pc:docMk/>
            <pc:sldMk cId="1801104052" sldId="337"/>
            <ac:spMk id="15" creationId="{5517F748-2549-8FA6-5033-9EB069E98522}"/>
          </ac:spMkLst>
        </pc:spChg>
        <pc:graphicFrameChg chg="add del modGraphic">
          <ac:chgData name="금비 윤" userId="bf4ba83faf786613" providerId="LiveId" clId="{724FB70F-4220-4D5C-AD77-30213BFA361E}" dt="2023-11-29T00:27:20.547" v="12489" actId="27309"/>
          <ac:graphicFrameMkLst>
            <pc:docMk/>
            <pc:sldMk cId="1801104052" sldId="337"/>
            <ac:graphicFrameMk id="4" creationId="{D4C7F37F-7EF2-7D9D-B90F-73AE42137AC9}"/>
          </ac:graphicFrameMkLst>
        </pc:graphicFrameChg>
        <pc:picChg chg="add mod modCrop">
          <ac:chgData name="금비 윤" userId="bf4ba83faf786613" providerId="LiveId" clId="{724FB70F-4220-4D5C-AD77-30213BFA361E}" dt="2023-11-29T00:39:18.568" v="12515" actId="14100"/>
          <ac:picMkLst>
            <pc:docMk/>
            <pc:sldMk cId="1801104052" sldId="337"/>
            <ac:picMk id="2" creationId="{6CAC7676-3F88-D810-BC00-A64C1D735291}"/>
          </ac:picMkLst>
        </pc:picChg>
      </pc:sldChg>
      <pc:sldChg chg="modSp add mod ord">
        <pc:chgData name="금비 윤" userId="bf4ba83faf786613" providerId="LiveId" clId="{724FB70F-4220-4D5C-AD77-30213BFA361E}" dt="2023-11-25T15:57:40.057" v="6468"/>
        <pc:sldMkLst>
          <pc:docMk/>
          <pc:sldMk cId="3604159878" sldId="338"/>
        </pc:sldMkLst>
        <pc:spChg chg="mod">
          <ac:chgData name="금비 윤" userId="bf4ba83faf786613" providerId="LiveId" clId="{724FB70F-4220-4D5C-AD77-30213BFA361E}" dt="2023-11-25T15:48:35.294" v="6464" actId="14100"/>
          <ac:spMkLst>
            <pc:docMk/>
            <pc:sldMk cId="3604159878" sldId="338"/>
            <ac:spMk id="4" creationId="{94F84C95-E1D2-9304-5B77-312680B9C075}"/>
          </ac:spMkLst>
        </pc:spChg>
        <pc:spChg chg="mod">
          <ac:chgData name="금비 윤" userId="bf4ba83faf786613" providerId="LiveId" clId="{724FB70F-4220-4D5C-AD77-30213BFA361E}" dt="2023-11-25T15:48:32.754" v="6463" actId="14100"/>
          <ac:spMkLst>
            <pc:docMk/>
            <pc:sldMk cId="3604159878" sldId="338"/>
            <ac:spMk id="12" creationId="{3250B5D4-1FB8-A0D9-F46A-AAD1BBA5A5D7}"/>
          </ac:spMkLst>
        </pc:spChg>
        <pc:picChg chg="mod">
          <ac:chgData name="금비 윤" userId="bf4ba83faf786613" providerId="LiveId" clId="{724FB70F-4220-4D5C-AD77-30213BFA361E}" dt="2023-11-25T15:47:22.869" v="6445" actId="1076"/>
          <ac:picMkLst>
            <pc:docMk/>
            <pc:sldMk cId="3604159878" sldId="338"/>
            <ac:picMk id="15" creationId="{357643BC-B4F8-B470-69A7-B11E810ED1F1}"/>
          </ac:picMkLst>
        </pc:picChg>
      </pc:sldChg>
      <pc:sldChg chg="addSp delSp modSp add mod modClrScheme delAnim chgLayout">
        <pc:chgData name="금비 윤" userId="bf4ba83faf786613" providerId="LiveId" clId="{724FB70F-4220-4D5C-AD77-30213BFA361E}" dt="2023-11-27T13:02:02.992" v="12036" actId="207"/>
        <pc:sldMkLst>
          <pc:docMk/>
          <pc:sldMk cId="3964599621" sldId="339"/>
        </pc:sldMkLst>
        <pc:spChg chg="mod">
          <ac:chgData name="금비 윤" userId="bf4ba83faf786613" providerId="LiveId" clId="{724FB70F-4220-4D5C-AD77-30213BFA361E}" dt="2023-11-27T13:02:02.992" v="12036" actId="207"/>
          <ac:spMkLst>
            <pc:docMk/>
            <pc:sldMk cId="3964599621" sldId="339"/>
            <ac:spMk id="8" creationId="{9EE8DE4A-569A-8448-BE6D-46BB9690D519}"/>
          </ac:spMkLst>
        </pc:spChg>
        <pc:spChg chg="mod">
          <ac:chgData name="금비 윤" userId="bf4ba83faf786613" providerId="LiveId" clId="{724FB70F-4220-4D5C-AD77-30213BFA361E}" dt="2023-11-25T15:58:47.046" v="6533" actId="26606"/>
          <ac:spMkLst>
            <pc:docMk/>
            <pc:sldMk cId="3964599621" sldId="339"/>
            <ac:spMk id="12" creationId="{6045F262-9478-5E07-6631-7D9B2C145790}"/>
          </ac:spMkLst>
        </pc:spChg>
        <pc:spChg chg="add del mod">
          <ac:chgData name="금비 윤" userId="bf4ba83faf786613" providerId="LiveId" clId="{724FB70F-4220-4D5C-AD77-30213BFA361E}" dt="2023-11-25T15:58:55.755" v="6535" actId="478"/>
          <ac:spMkLst>
            <pc:docMk/>
            <pc:sldMk cId="3964599621" sldId="339"/>
            <ac:spMk id="19" creationId="{26E5AF7E-4867-9978-F377-D145D69DC3ED}"/>
          </ac:spMkLst>
        </pc:spChg>
        <pc:spChg chg="add del mod">
          <ac:chgData name="금비 윤" userId="bf4ba83faf786613" providerId="LiveId" clId="{724FB70F-4220-4D5C-AD77-30213BFA361E}" dt="2023-11-25T15:59:00.075" v="6536" actId="478"/>
          <ac:spMkLst>
            <pc:docMk/>
            <pc:sldMk cId="3964599621" sldId="339"/>
            <ac:spMk id="21" creationId="{3345DCC8-A126-E448-6CD3-3CBC26A2E26F}"/>
          </ac:spMkLst>
        </pc:spChg>
        <pc:picChg chg="del">
          <ac:chgData name="금비 윤" userId="bf4ba83faf786613" providerId="LiveId" clId="{724FB70F-4220-4D5C-AD77-30213BFA361E}" dt="2023-11-25T15:58:19.605" v="6532" actId="478"/>
          <ac:picMkLst>
            <pc:docMk/>
            <pc:sldMk cId="3964599621" sldId="339"/>
            <ac:picMk id="2" creationId="{6CAC7676-3F88-D810-BC00-A64C1D735291}"/>
          </ac:picMkLst>
        </pc:picChg>
        <pc:picChg chg="mod ord">
          <ac:chgData name="금비 윤" userId="bf4ba83faf786613" providerId="LiveId" clId="{724FB70F-4220-4D5C-AD77-30213BFA361E}" dt="2023-11-25T15:58:47.046" v="6533" actId="26606"/>
          <ac:picMkLst>
            <pc:docMk/>
            <pc:sldMk cId="3964599621" sldId="339"/>
            <ac:picMk id="14" creationId="{07C76DEA-B236-F78D-BEDA-A77214A1E013}"/>
          </ac:picMkLst>
        </pc:picChg>
      </pc:sldChg>
      <pc:sldChg chg="addSp delSp modSp add mod ord">
        <pc:chgData name="금비 윤" userId="bf4ba83faf786613" providerId="LiveId" clId="{724FB70F-4220-4D5C-AD77-30213BFA361E}" dt="2023-11-25T17:01:04.011" v="7594" actId="1076"/>
        <pc:sldMkLst>
          <pc:docMk/>
          <pc:sldMk cId="974241005" sldId="340"/>
        </pc:sldMkLst>
        <pc:spChg chg="add del mod">
          <ac:chgData name="금비 윤" userId="bf4ba83faf786613" providerId="LiveId" clId="{724FB70F-4220-4D5C-AD77-30213BFA361E}" dt="2023-11-25T16:58:24.831" v="7507" actId="478"/>
          <ac:spMkLst>
            <pc:docMk/>
            <pc:sldMk cId="974241005" sldId="340"/>
            <ac:spMk id="3" creationId="{79750186-444E-7B92-ACF2-8062ABFE5ED6}"/>
          </ac:spMkLst>
        </pc:spChg>
        <pc:spChg chg="add del mod">
          <ac:chgData name="금비 윤" userId="bf4ba83faf786613" providerId="LiveId" clId="{724FB70F-4220-4D5C-AD77-30213BFA361E}" dt="2023-11-25T16:58:29.356" v="7509" actId="478"/>
          <ac:spMkLst>
            <pc:docMk/>
            <pc:sldMk cId="974241005" sldId="340"/>
            <ac:spMk id="5" creationId="{B157A88F-1D3E-F78A-ACE5-BF885DB9DA61}"/>
          </ac:spMkLst>
        </pc:spChg>
        <pc:spChg chg="add del mod">
          <ac:chgData name="금비 윤" userId="bf4ba83faf786613" providerId="LiveId" clId="{724FB70F-4220-4D5C-AD77-30213BFA361E}" dt="2023-11-25T16:59:47.279" v="7534" actId="478"/>
          <ac:spMkLst>
            <pc:docMk/>
            <pc:sldMk cId="974241005" sldId="340"/>
            <ac:spMk id="7" creationId="{51843C4E-FF5C-00FC-82F7-243511C649AA}"/>
          </ac:spMkLst>
        </pc:spChg>
        <pc:spChg chg="del">
          <ac:chgData name="금비 윤" userId="bf4ba83faf786613" providerId="LiveId" clId="{724FB70F-4220-4D5C-AD77-30213BFA361E}" dt="2023-11-25T16:58:29.356" v="7509" actId="478"/>
          <ac:spMkLst>
            <pc:docMk/>
            <pc:sldMk cId="974241005" sldId="340"/>
            <ac:spMk id="8" creationId="{9EE8DE4A-569A-8448-BE6D-46BB9690D519}"/>
          </ac:spMkLst>
        </pc:spChg>
        <pc:spChg chg="add del mod">
          <ac:chgData name="금비 윤" userId="bf4ba83faf786613" providerId="LiveId" clId="{724FB70F-4220-4D5C-AD77-30213BFA361E}" dt="2023-11-25T16:59:55.622" v="7536" actId="14100"/>
          <ac:spMkLst>
            <pc:docMk/>
            <pc:sldMk cId="974241005" sldId="340"/>
            <ac:spMk id="11" creationId="{6E4FF68C-A49F-A6AC-802B-A02D78B7517C}"/>
          </ac:spMkLst>
        </pc:spChg>
        <pc:spChg chg="del">
          <ac:chgData name="금비 윤" userId="bf4ba83faf786613" providerId="LiveId" clId="{724FB70F-4220-4D5C-AD77-30213BFA361E}" dt="2023-11-25T16:58:29.356" v="7509" actId="478"/>
          <ac:spMkLst>
            <pc:docMk/>
            <pc:sldMk cId="974241005" sldId="340"/>
            <ac:spMk id="12" creationId="{6045F262-9478-5E07-6631-7D9B2C145790}"/>
          </ac:spMkLst>
        </pc:spChg>
        <pc:spChg chg="add del">
          <ac:chgData name="금비 윤" userId="bf4ba83faf786613" providerId="LiveId" clId="{724FB70F-4220-4D5C-AD77-30213BFA361E}" dt="2023-11-25T16:58:25.905" v="7508" actId="478"/>
          <ac:spMkLst>
            <pc:docMk/>
            <pc:sldMk cId="974241005" sldId="340"/>
            <ac:spMk id="15" creationId="{5517F748-2549-8FA6-5033-9EB069E98522}"/>
          </ac:spMkLst>
        </pc:spChg>
        <pc:spChg chg="add mod">
          <ac:chgData name="금비 윤" userId="bf4ba83faf786613" providerId="LiveId" clId="{724FB70F-4220-4D5C-AD77-30213BFA361E}" dt="2023-11-25T17:00:11.294" v="7540" actId="1076"/>
          <ac:spMkLst>
            <pc:docMk/>
            <pc:sldMk cId="974241005" sldId="340"/>
            <ac:spMk id="20" creationId="{FFABB0D3-ACBC-323E-ACBE-447DA7361770}"/>
          </ac:spMkLst>
        </pc:spChg>
        <pc:spChg chg="add mod">
          <ac:chgData name="금비 윤" userId="bf4ba83faf786613" providerId="LiveId" clId="{724FB70F-4220-4D5C-AD77-30213BFA361E}" dt="2023-11-25T17:01:04.011" v="7594" actId="1076"/>
          <ac:spMkLst>
            <pc:docMk/>
            <pc:sldMk cId="974241005" sldId="340"/>
            <ac:spMk id="22" creationId="{449B1041-2B15-46E9-D8EC-F84663488F37}"/>
          </ac:spMkLst>
        </pc:spChg>
        <pc:picChg chg="add mod ord modCrop">
          <ac:chgData name="금비 윤" userId="bf4ba83faf786613" providerId="LiveId" clId="{724FB70F-4220-4D5C-AD77-30213BFA361E}" dt="2023-11-25T16:59:43.722" v="7533" actId="167"/>
          <ac:picMkLst>
            <pc:docMk/>
            <pc:sldMk cId="974241005" sldId="340"/>
            <ac:picMk id="10" creationId="{187BB825-B604-AD4D-2B80-6F58FFC1497D}"/>
          </ac:picMkLst>
        </pc:picChg>
        <pc:picChg chg="add mod">
          <ac:chgData name="금비 윤" userId="bf4ba83faf786613" providerId="LiveId" clId="{724FB70F-4220-4D5C-AD77-30213BFA361E}" dt="2023-11-25T16:59:19.341" v="7520" actId="571"/>
          <ac:picMkLst>
            <pc:docMk/>
            <pc:sldMk cId="974241005" sldId="340"/>
            <ac:picMk id="13" creationId="{8615777B-A820-E9BA-0E90-314B1819C00C}"/>
          </ac:picMkLst>
        </pc:picChg>
        <pc:picChg chg="add del">
          <ac:chgData name="금비 윤" userId="bf4ba83faf786613" providerId="LiveId" clId="{724FB70F-4220-4D5C-AD77-30213BFA361E}" dt="2023-11-25T16:58:25.905" v="7508" actId="478"/>
          <ac:picMkLst>
            <pc:docMk/>
            <pc:sldMk cId="974241005" sldId="340"/>
            <ac:picMk id="14" creationId="{07C76DEA-B236-F78D-BEDA-A77214A1E013}"/>
          </ac:picMkLst>
        </pc:picChg>
        <pc:picChg chg="add mod">
          <ac:chgData name="금비 윤" userId="bf4ba83faf786613" providerId="LiveId" clId="{724FB70F-4220-4D5C-AD77-30213BFA361E}" dt="2023-11-25T16:59:21.140" v="7522" actId="571"/>
          <ac:picMkLst>
            <pc:docMk/>
            <pc:sldMk cId="974241005" sldId="340"/>
            <ac:picMk id="16" creationId="{B713FF0F-2BF7-7583-4347-38813D8D6821}"/>
          </ac:picMkLst>
        </pc:picChg>
        <pc:picChg chg="add mod">
          <ac:chgData name="금비 윤" userId="bf4ba83faf786613" providerId="LiveId" clId="{724FB70F-4220-4D5C-AD77-30213BFA361E}" dt="2023-11-25T16:59:24.362" v="7524" actId="571"/>
          <ac:picMkLst>
            <pc:docMk/>
            <pc:sldMk cId="974241005" sldId="340"/>
            <ac:picMk id="17" creationId="{DCE63B09-2224-F04A-F891-263789A55DAD}"/>
          </ac:picMkLst>
        </pc:picChg>
        <pc:picChg chg="add mod">
          <ac:chgData name="금비 윤" userId="bf4ba83faf786613" providerId="LiveId" clId="{724FB70F-4220-4D5C-AD77-30213BFA361E}" dt="2023-11-25T16:59:36.599" v="7528" actId="571"/>
          <ac:picMkLst>
            <pc:docMk/>
            <pc:sldMk cId="974241005" sldId="340"/>
            <ac:picMk id="18" creationId="{4DC2935E-781D-A8A2-FE64-CAFE92E2F127}"/>
          </ac:picMkLst>
        </pc:picChg>
        <pc:picChg chg="add mod">
          <ac:chgData name="금비 윤" userId="bf4ba83faf786613" providerId="LiveId" clId="{724FB70F-4220-4D5C-AD77-30213BFA361E}" dt="2023-11-25T16:59:41.020" v="7532" actId="571"/>
          <ac:picMkLst>
            <pc:docMk/>
            <pc:sldMk cId="974241005" sldId="340"/>
            <ac:picMk id="19" creationId="{6759656C-FA7E-C088-7590-63C0DC15DC30}"/>
          </ac:picMkLst>
        </pc:picChg>
        <pc:picChg chg="add mod">
          <ac:chgData name="금비 윤" userId="bf4ba83faf786613" providerId="LiveId" clId="{724FB70F-4220-4D5C-AD77-30213BFA361E}" dt="2023-11-25T16:59:58.314" v="7539" actId="571"/>
          <ac:picMkLst>
            <pc:docMk/>
            <pc:sldMk cId="974241005" sldId="340"/>
            <ac:picMk id="21" creationId="{61132CB5-9753-1831-8E68-0429EF3B3139}"/>
          </ac:picMkLst>
        </pc:picChg>
      </pc:sldChg>
      <pc:sldChg chg="addSp delSp modSp add mod ord modAnim">
        <pc:chgData name="금비 윤" userId="bf4ba83faf786613" providerId="LiveId" clId="{724FB70F-4220-4D5C-AD77-30213BFA361E}" dt="2023-11-29T00:39:37.929" v="12517" actId="1076"/>
        <pc:sldMkLst>
          <pc:docMk/>
          <pc:sldMk cId="2478120149" sldId="341"/>
        </pc:sldMkLst>
        <pc:spChg chg="del">
          <ac:chgData name="금비 윤" userId="bf4ba83faf786613" providerId="LiveId" clId="{724FB70F-4220-4D5C-AD77-30213BFA361E}" dt="2023-11-25T17:03:39.653" v="7615" actId="478"/>
          <ac:spMkLst>
            <pc:docMk/>
            <pc:sldMk cId="2478120149" sldId="341"/>
            <ac:spMk id="6" creationId="{51765FF7-643C-EB76-D561-16F0E492135B}"/>
          </ac:spMkLst>
        </pc:spChg>
        <pc:spChg chg="add del mod">
          <ac:chgData name="금비 윤" userId="bf4ba83faf786613" providerId="LiveId" clId="{724FB70F-4220-4D5C-AD77-30213BFA361E}" dt="2023-11-25T17:12:17.303" v="7667" actId="22"/>
          <ac:spMkLst>
            <pc:docMk/>
            <pc:sldMk cId="2478120149" sldId="341"/>
            <ac:spMk id="7" creationId="{C3D8B2C4-8237-8C5C-8881-C8CC04909D71}"/>
          </ac:spMkLst>
        </pc:spChg>
        <pc:spChg chg="del">
          <ac:chgData name="금비 윤" userId="bf4ba83faf786613" providerId="LiveId" clId="{724FB70F-4220-4D5C-AD77-30213BFA361E}" dt="2023-11-25T17:03:39.653" v="7615" actId="478"/>
          <ac:spMkLst>
            <pc:docMk/>
            <pc:sldMk cId="2478120149" sldId="341"/>
            <ac:spMk id="9" creationId="{B426578D-D7E1-4832-A638-5B435B911F9E}"/>
          </ac:spMkLst>
        </pc:spChg>
        <pc:spChg chg="add mod">
          <ac:chgData name="금비 윤" userId="bf4ba83faf786613" providerId="LiveId" clId="{724FB70F-4220-4D5C-AD77-30213BFA361E}" dt="2023-11-25T17:14:33.766" v="7802" actId="1076"/>
          <ac:spMkLst>
            <pc:docMk/>
            <pc:sldMk cId="2478120149" sldId="341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6T10:09:29.347" v="9840" actId="20577"/>
          <ac:spMkLst>
            <pc:docMk/>
            <pc:sldMk cId="2478120149" sldId="341"/>
            <ac:spMk id="13" creationId="{C4983893-1C43-8B09-0D1D-2FC93B2250AA}"/>
          </ac:spMkLst>
        </pc:spChg>
        <pc:picChg chg="add mod modCrop">
          <ac:chgData name="금비 윤" userId="bf4ba83faf786613" providerId="LiveId" clId="{724FB70F-4220-4D5C-AD77-30213BFA361E}" dt="2023-11-29T00:39:37.929" v="12517" actId="1076"/>
          <ac:picMkLst>
            <pc:docMk/>
            <pc:sldMk cId="2478120149" sldId="341"/>
            <ac:picMk id="2" creationId="{52DE93FA-1AFA-8A58-F51B-9515FE1A1910}"/>
          </ac:picMkLst>
        </pc:picChg>
        <pc:picChg chg="del">
          <ac:chgData name="금비 윤" userId="bf4ba83faf786613" providerId="LiveId" clId="{724FB70F-4220-4D5C-AD77-30213BFA361E}" dt="2023-11-25T17:03:42.637" v="7616" actId="478"/>
          <ac:picMkLst>
            <pc:docMk/>
            <pc:sldMk cId="2478120149" sldId="341"/>
            <ac:picMk id="3" creationId="{E2306065-6C3E-5608-E145-923A9FE68B82}"/>
          </ac:picMkLst>
        </pc:picChg>
        <pc:picChg chg="del">
          <ac:chgData name="금비 윤" userId="bf4ba83faf786613" providerId="LiveId" clId="{724FB70F-4220-4D5C-AD77-30213BFA361E}" dt="2023-11-25T17:03:42.637" v="7616" actId="478"/>
          <ac:picMkLst>
            <pc:docMk/>
            <pc:sldMk cId="2478120149" sldId="341"/>
            <ac:picMk id="5" creationId="{54E0A409-8277-6381-4BF8-CE3685765D64}"/>
          </ac:picMkLst>
        </pc:picChg>
        <pc:picChg chg="del">
          <ac:chgData name="금비 윤" userId="bf4ba83faf786613" providerId="LiveId" clId="{724FB70F-4220-4D5C-AD77-30213BFA361E}" dt="2023-11-25T17:03:39.653" v="7615" actId="478"/>
          <ac:picMkLst>
            <pc:docMk/>
            <pc:sldMk cId="2478120149" sldId="341"/>
            <ac:picMk id="8" creationId="{853F5FF3-DAB6-B029-9795-2B902731CD37}"/>
          </ac:picMkLst>
        </pc:picChg>
        <pc:picChg chg="del">
          <ac:chgData name="금비 윤" userId="bf4ba83faf786613" providerId="LiveId" clId="{724FB70F-4220-4D5C-AD77-30213BFA361E}" dt="2023-11-25T17:03:39.653" v="7615" actId="478"/>
          <ac:picMkLst>
            <pc:docMk/>
            <pc:sldMk cId="2478120149" sldId="341"/>
            <ac:picMk id="12" creationId="{470340E5-0658-1842-593F-0316BA87BDD9}"/>
          </ac:picMkLst>
        </pc:picChg>
      </pc:sldChg>
      <pc:sldChg chg="addSp delSp modSp add mod delAnim">
        <pc:chgData name="금비 윤" userId="bf4ba83faf786613" providerId="LiveId" clId="{724FB70F-4220-4D5C-AD77-30213BFA361E}" dt="2023-11-27T12:30:40.406" v="11160"/>
        <pc:sldMkLst>
          <pc:docMk/>
          <pc:sldMk cId="3967147618" sldId="342"/>
        </pc:sldMkLst>
        <pc:spChg chg="add mod">
          <ac:chgData name="금비 윤" userId="bf4ba83faf786613" providerId="LiveId" clId="{724FB70F-4220-4D5C-AD77-30213BFA361E}" dt="2023-11-27T12:30:40.406" v="11160"/>
          <ac:spMkLst>
            <pc:docMk/>
            <pc:sldMk cId="3967147618" sldId="342"/>
            <ac:spMk id="2" creationId="{DCC1B408-D036-0769-2B8F-54E26CCD7FF5}"/>
          </ac:spMkLst>
        </pc:spChg>
        <pc:spChg chg="add mod">
          <ac:chgData name="금비 윤" userId="bf4ba83faf786613" providerId="LiveId" clId="{724FB70F-4220-4D5C-AD77-30213BFA361E}" dt="2023-11-26T09:20:11.354" v="8736" actId="14100"/>
          <ac:spMkLst>
            <pc:docMk/>
            <pc:sldMk cId="3967147618" sldId="342"/>
            <ac:spMk id="3" creationId="{19F1A4EF-692F-9EF3-089A-6CD0BBAD0DE0}"/>
          </ac:spMkLst>
        </pc:spChg>
        <pc:spChg chg="add del mod">
          <ac:chgData name="금비 윤" userId="bf4ba83faf786613" providerId="LiveId" clId="{724FB70F-4220-4D5C-AD77-30213BFA361E}" dt="2023-11-25T17:10:36.843" v="7630" actId="478"/>
          <ac:spMkLst>
            <pc:docMk/>
            <pc:sldMk cId="3967147618" sldId="342"/>
            <ac:spMk id="4" creationId="{5D887B2D-8315-DA98-C39E-E8ACF25FD49B}"/>
          </ac:spMkLst>
        </pc:spChg>
        <pc:spChg chg="add mod">
          <ac:chgData name="금비 윤" userId="bf4ba83faf786613" providerId="LiveId" clId="{724FB70F-4220-4D5C-AD77-30213BFA361E}" dt="2023-11-26T09:32:01.059" v="8903" actId="1076"/>
          <ac:spMkLst>
            <pc:docMk/>
            <pc:sldMk cId="3967147618" sldId="342"/>
            <ac:spMk id="4" creationId="{FA47A22B-4F7C-0D02-506E-9265598F3FDD}"/>
          </ac:spMkLst>
        </pc:spChg>
        <pc:spChg chg="add del mod">
          <ac:chgData name="금비 윤" userId="bf4ba83faf786613" providerId="LiveId" clId="{724FB70F-4220-4D5C-AD77-30213BFA361E}" dt="2023-11-25T17:10:39.860" v="7631" actId="478"/>
          <ac:spMkLst>
            <pc:docMk/>
            <pc:sldMk cId="3967147618" sldId="342"/>
            <ac:spMk id="6" creationId="{27F80401-449F-909E-CC68-799561428191}"/>
          </ac:spMkLst>
        </pc:spChg>
        <pc:spChg chg="add mod ord">
          <ac:chgData name="금비 윤" userId="bf4ba83faf786613" providerId="LiveId" clId="{724FB70F-4220-4D5C-AD77-30213BFA361E}" dt="2023-11-27T11:38:45.256" v="10227" actId="166"/>
          <ac:spMkLst>
            <pc:docMk/>
            <pc:sldMk cId="3967147618" sldId="342"/>
            <ac:spMk id="11" creationId="{D3FF19DB-CCDD-C84D-A328-A5768AE6C991}"/>
          </ac:spMkLst>
        </pc:spChg>
        <pc:spChg chg="add mod">
          <ac:chgData name="금비 윤" userId="bf4ba83faf786613" providerId="LiveId" clId="{724FB70F-4220-4D5C-AD77-30213BFA361E}" dt="2023-11-26T09:31:56.287" v="8902" actId="1076"/>
          <ac:spMkLst>
            <pc:docMk/>
            <pc:sldMk cId="3967147618" sldId="342"/>
            <ac:spMk id="12" creationId="{BC6BB24F-6094-5CF8-5F61-49BEE667B2F7}"/>
          </ac:spMkLst>
        </pc:spChg>
        <pc:spChg chg="del">
          <ac:chgData name="금비 윤" userId="bf4ba83faf786613" providerId="LiveId" clId="{724FB70F-4220-4D5C-AD77-30213BFA361E}" dt="2023-11-25T17:10:36.843" v="7630" actId="478"/>
          <ac:spMkLst>
            <pc:docMk/>
            <pc:sldMk cId="3967147618" sldId="342"/>
            <ac:spMk id="13" creationId="{C4983893-1C43-8B09-0D1D-2FC93B2250AA}"/>
          </ac:spMkLst>
        </pc:spChg>
        <pc:spChg chg="add mod">
          <ac:chgData name="금비 윤" userId="bf4ba83faf786613" providerId="LiveId" clId="{724FB70F-4220-4D5C-AD77-30213BFA361E}" dt="2023-11-27T11:35:33.809" v="10159" actId="208"/>
          <ac:spMkLst>
            <pc:docMk/>
            <pc:sldMk cId="3967147618" sldId="342"/>
            <ac:spMk id="24" creationId="{8306047C-6D6E-7F78-25A4-0D37FA5A4902}"/>
          </ac:spMkLst>
        </pc:spChg>
        <pc:spChg chg="add mod">
          <ac:chgData name="금비 윤" userId="bf4ba83faf786613" providerId="LiveId" clId="{724FB70F-4220-4D5C-AD77-30213BFA361E}" dt="2023-11-27T11:36:48.596" v="10203" actId="1037"/>
          <ac:spMkLst>
            <pc:docMk/>
            <pc:sldMk cId="3967147618" sldId="342"/>
            <ac:spMk id="34" creationId="{8C223065-98B9-2F7E-D865-AE778C64E43D}"/>
          </ac:spMkLst>
        </pc:spChg>
        <pc:grpChg chg="add mod">
          <ac:chgData name="금비 윤" userId="bf4ba83faf786613" providerId="LiveId" clId="{724FB70F-4220-4D5C-AD77-30213BFA361E}" dt="2023-11-27T11:33:55.157" v="10144" actId="1076"/>
          <ac:grpSpMkLst>
            <pc:docMk/>
            <pc:sldMk cId="3967147618" sldId="342"/>
            <ac:grpSpMk id="25" creationId="{1E8E347B-9E54-28F7-A70E-33CC1A4ECBD1}"/>
          </ac:grpSpMkLst>
        </pc:grpChg>
        <pc:picChg chg="del">
          <ac:chgData name="금비 윤" userId="bf4ba83faf786613" providerId="LiveId" clId="{724FB70F-4220-4D5C-AD77-30213BFA361E}" dt="2023-11-25T17:10:33.533" v="7629" actId="478"/>
          <ac:picMkLst>
            <pc:docMk/>
            <pc:sldMk cId="3967147618" sldId="342"/>
            <ac:picMk id="2" creationId="{52DE93FA-1AFA-8A58-F51B-9515FE1A1910}"/>
          </ac:picMkLst>
        </pc:picChg>
        <pc:picChg chg="add del mod ord modCrop">
          <ac:chgData name="금비 윤" userId="bf4ba83faf786613" providerId="LiveId" clId="{724FB70F-4220-4D5C-AD77-30213BFA361E}" dt="2023-11-27T11:27:40.006" v="9970" actId="478"/>
          <ac:picMkLst>
            <pc:docMk/>
            <pc:sldMk cId="3967147618" sldId="342"/>
            <ac:picMk id="8" creationId="{C17561CF-D50F-E557-983D-EFA0E71CA93F}"/>
          </ac:picMkLst>
        </pc:picChg>
        <pc:picChg chg="del">
          <ac:chgData name="금비 윤" userId="bf4ba83faf786613" providerId="LiveId" clId="{724FB70F-4220-4D5C-AD77-30213BFA361E}" dt="2023-11-25T17:10:33.533" v="7629" actId="478"/>
          <ac:picMkLst>
            <pc:docMk/>
            <pc:sldMk cId="3967147618" sldId="342"/>
            <ac:picMk id="14" creationId="{B9740538-71A8-D708-9C9F-7D61F752D62C}"/>
          </ac:picMkLst>
        </pc:picChg>
        <pc:picChg chg="add mod ord modCrop">
          <ac:chgData name="금비 윤" userId="bf4ba83faf786613" providerId="LiveId" clId="{724FB70F-4220-4D5C-AD77-30213BFA361E}" dt="2023-11-27T11:38:14.503" v="10226" actId="166"/>
          <ac:picMkLst>
            <pc:docMk/>
            <pc:sldMk cId="3967147618" sldId="342"/>
            <ac:picMk id="19" creationId="{6BB3AC58-989A-FFAB-A9D9-7608CBBEF878}"/>
          </ac:picMkLst>
        </pc:picChg>
        <pc:picChg chg="add mod modCrop">
          <ac:chgData name="금비 윤" userId="bf4ba83faf786613" providerId="LiveId" clId="{724FB70F-4220-4D5C-AD77-30213BFA361E}" dt="2023-11-27T11:35:33.809" v="10159" actId="208"/>
          <ac:picMkLst>
            <pc:docMk/>
            <pc:sldMk cId="3967147618" sldId="342"/>
            <ac:picMk id="23" creationId="{93F882CC-8A11-A9E0-5BE4-CF9306B5DF07}"/>
          </ac:picMkLst>
        </pc:picChg>
        <pc:cxnChg chg="add del mod">
          <ac:chgData name="금비 윤" userId="bf4ba83faf786613" providerId="LiveId" clId="{724FB70F-4220-4D5C-AD77-30213BFA361E}" dt="2023-11-26T09:29:45.085" v="8813" actId="478"/>
          <ac:cxnSpMkLst>
            <pc:docMk/>
            <pc:sldMk cId="3967147618" sldId="342"/>
            <ac:cxnSpMk id="5" creationId="{592164ED-BF44-90B4-C529-9576D34A992D}"/>
          </ac:cxnSpMkLst>
        </pc:cxnChg>
        <pc:cxnChg chg="add mod">
          <ac:chgData name="금비 윤" userId="bf4ba83faf786613" providerId="LiveId" clId="{724FB70F-4220-4D5C-AD77-30213BFA361E}" dt="2023-11-27T11:31:29.991" v="10004" actId="14100"/>
          <ac:cxnSpMkLst>
            <pc:docMk/>
            <pc:sldMk cId="3967147618" sldId="342"/>
            <ac:cxnSpMk id="13" creationId="{A205D08D-6CD2-0DD1-F31B-BB0D47D7DB87}"/>
          </ac:cxnSpMkLst>
        </pc:cxnChg>
        <pc:cxnChg chg="add del mod ord">
          <ac:chgData name="금비 윤" userId="bf4ba83faf786613" providerId="LiveId" clId="{724FB70F-4220-4D5C-AD77-30213BFA361E}" dt="2023-11-27T11:38:08.432" v="10224" actId="171"/>
          <ac:cxnSpMkLst>
            <pc:docMk/>
            <pc:sldMk cId="3967147618" sldId="342"/>
            <ac:cxnSpMk id="27" creationId="{854458D8-DAC6-1DF2-DDE0-EDDCCF2ECA14}"/>
          </ac:cxnSpMkLst>
        </pc:cxnChg>
        <pc:cxnChg chg="add del mod">
          <ac:chgData name="금비 윤" userId="bf4ba83faf786613" providerId="LiveId" clId="{724FB70F-4220-4D5C-AD77-30213BFA361E}" dt="2023-11-27T11:37:36.132" v="10214" actId="11529"/>
          <ac:cxnSpMkLst>
            <pc:docMk/>
            <pc:sldMk cId="3967147618" sldId="342"/>
            <ac:cxnSpMk id="40" creationId="{73D2DE2F-08B2-A368-C024-C550CC5A0C60}"/>
          </ac:cxnSpMkLst>
        </pc:cxnChg>
        <pc:cxnChg chg="add del mod">
          <ac:chgData name="금비 윤" userId="bf4ba83faf786613" providerId="LiveId" clId="{724FB70F-4220-4D5C-AD77-30213BFA361E}" dt="2023-11-27T11:37:57.037" v="10220" actId="11529"/>
          <ac:cxnSpMkLst>
            <pc:docMk/>
            <pc:sldMk cId="3967147618" sldId="342"/>
            <ac:cxnSpMk id="43" creationId="{BB41A7DC-466B-38B6-5EE6-18C03DB6A4AF}"/>
          </ac:cxnSpMkLst>
        </pc:cxnChg>
      </pc:sldChg>
      <pc:sldChg chg="addSp delSp modSp add mod ord">
        <pc:chgData name="금비 윤" userId="bf4ba83faf786613" providerId="LiveId" clId="{724FB70F-4220-4D5C-AD77-30213BFA361E}" dt="2023-11-26T11:05:48.937" v="9964" actId="1076"/>
        <pc:sldMkLst>
          <pc:docMk/>
          <pc:sldMk cId="319322819" sldId="343"/>
        </pc:sldMkLst>
        <pc:spChg chg="add mod">
          <ac:chgData name="금비 윤" userId="bf4ba83faf786613" providerId="LiveId" clId="{724FB70F-4220-4D5C-AD77-30213BFA361E}" dt="2023-11-26T09:51:35.050" v="9157" actId="20577"/>
          <ac:spMkLst>
            <pc:docMk/>
            <pc:sldMk cId="319322819" sldId="343"/>
            <ac:spMk id="4" creationId="{998904A1-9FD4-4DF3-2A1E-9ED62CBF9FE2}"/>
          </ac:spMkLst>
        </pc:spChg>
        <pc:spChg chg="add mod">
          <ac:chgData name="금비 윤" userId="bf4ba83faf786613" providerId="LiveId" clId="{724FB70F-4220-4D5C-AD77-30213BFA361E}" dt="2023-11-26T09:50:43.958" v="9139" actId="14100"/>
          <ac:spMkLst>
            <pc:docMk/>
            <pc:sldMk cId="319322819" sldId="343"/>
            <ac:spMk id="7" creationId="{6D70E6C1-357A-E5A7-6D3E-B5C28233A8D5}"/>
          </ac:spMkLst>
        </pc:spChg>
        <pc:spChg chg="add mod">
          <ac:chgData name="금비 윤" userId="bf4ba83faf786613" providerId="LiveId" clId="{724FB70F-4220-4D5C-AD77-30213BFA361E}" dt="2023-11-26T09:51:20.198" v="9151" actId="1036"/>
          <ac:spMkLst>
            <pc:docMk/>
            <pc:sldMk cId="319322819" sldId="343"/>
            <ac:spMk id="8" creationId="{2B3F6C5E-B6EB-E147-2F56-4530BAA7AA2F}"/>
          </ac:spMkLst>
        </pc:spChg>
        <pc:spChg chg="add mod">
          <ac:chgData name="금비 윤" userId="bf4ba83faf786613" providerId="LiveId" clId="{724FB70F-4220-4D5C-AD77-30213BFA361E}" dt="2023-11-26T09:51:07.973" v="9149" actId="14100"/>
          <ac:spMkLst>
            <pc:docMk/>
            <pc:sldMk cId="319322819" sldId="343"/>
            <ac:spMk id="9" creationId="{454C9764-F491-3F1A-23BA-630BA3DE77F7}"/>
          </ac:spMkLst>
        </pc:spChg>
        <pc:picChg chg="add mod ord modCrop">
          <ac:chgData name="금비 윤" userId="bf4ba83faf786613" providerId="LiveId" clId="{724FB70F-4220-4D5C-AD77-30213BFA361E}" dt="2023-11-26T10:06:40.603" v="9685" actId="1076"/>
          <ac:picMkLst>
            <pc:docMk/>
            <pc:sldMk cId="319322819" sldId="343"/>
            <ac:picMk id="3" creationId="{D6840F9F-9309-0FE2-AF9E-6333A4DA0074}"/>
          </ac:picMkLst>
        </pc:picChg>
        <pc:picChg chg="add mod">
          <ac:chgData name="금비 윤" userId="bf4ba83faf786613" providerId="LiveId" clId="{724FB70F-4220-4D5C-AD77-30213BFA361E}" dt="2023-11-26T10:06:42.458" v="9687" actId="571"/>
          <ac:picMkLst>
            <pc:docMk/>
            <pc:sldMk cId="319322819" sldId="343"/>
            <ac:picMk id="10" creationId="{98567722-32E3-A88F-3B3D-52680F22B2AC}"/>
          </ac:picMkLst>
        </pc:picChg>
        <pc:picChg chg="add mod modCrop">
          <ac:chgData name="금비 윤" userId="bf4ba83faf786613" providerId="LiveId" clId="{724FB70F-4220-4D5C-AD77-30213BFA361E}" dt="2023-11-26T11:05:48.937" v="9964" actId="1076"/>
          <ac:picMkLst>
            <pc:docMk/>
            <pc:sldMk cId="319322819" sldId="343"/>
            <ac:picMk id="11" creationId="{DD253577-549D-2D9C-546F-8FB270E21A86}"/>
          </ac:picMkLst>
        </pc:picChg>
        <pc:cxnChg chg="add del mod">
          <ac:chgData name="금비 윤" userId="bf4ba83faf786613" providerId="LiveId" clId="{724FB70F-4220-4D5C-AD77-30213BFA361E}" dt="2023-11-26T09:50:11.451" v="9134" actId="478"/>
          <ac:cxnSpMkLst>
            <pc:docMk/>
            <pc:sldMk cId="319322819" sldId="343"/>
            <ac:cxnSpMk id="5" creationId="{2A48EF4B-D795-5E64-8943-D3AAE624554C}"/>
          </ac:cxnSpMkLst>
        </pc:cxnChg>
      </pc:sldChg>
      <pc:sldChg chg="add del">
        <pc:chgData name="금비 윤" userId="bf4ba83faf786613" providerId="LiveId" clId="{724FB70F-4220-4D5C-AD77-30213BFA361E}" dt="2023-11-25T17:10:57.863" v="7645"/>
        <pc:sldMkLst>
          <pc:docMk/>
          <pc:sldMk cId="2063452890" sldId="343"/>
        </pc:sldMkLst>
      </pc:sldChg>
      <pc:sldChg chg="add del">
        <pc:chgData name="금비 윤" userId="bf4ba83faf786613" providerId="LiveId" clId="{724FB70F-4220-4D5C-AD77-30213BFA361E}" dt="2023-11-25T17:10:56.938" v="7644"/>
        <pc:sldMkLst>
          <pc:docMk/>
          <pc:sldMk cId="2900000624" sldId="344"/>
        </pc:sldMkLst>
      </pc:sldChg>
      <pc:sldChg chg="addSp delSp modSp add mod ord">
        <pc:chgData name="금비 윤" userId="bf4ba83faf786613" providerId="LiveId" clId="{724FB70F-4220-4D5C-AD77-30213BFA361E}" dt="2023-11-26T11:06:07.059" v="9968" actId="732"/>
        <pc:sldMkLst>
          <pc:docMk/>
          <pc:sldMk cId="3809251766" sldId="344"/>
        </pc:sldMkLst>
        <pc:spChg chg="add mod">
          <ac:chgData name="금비 윤" userId="bf4ba83faf786613" providerId="LiveId" clId="{724FB70F-4220-4D5C-AD77-30213BFA361E}" dt="2023-11-26T09:58:41.269" v="9280" actId="14100"/>
          <ac:spMkLst>
            <pc:docMk/>
            <pc:sldMk cId="3809251766" sldId="344"/>
            <ac:spMk id="6" creationId="{25881346-0654-1E51-59E1-A4AA8B63F1EA}"/>
          </ac:spMkLst>
        </pc:spChg>
        <pc:spChg chg="add mod">
          <ac:chgData name="금비 윤" userId="bf4ba83faf786613" providerId="LiveId" clId="{724FB70F-4220-4D5C-AD77-30213BFA361E}" dt="2023-11-26T09:59:25.262" v="9344" actId="1076"/>
          <ac:spMkLst>
            <pc:docMk/>
            <pc:sldMk cId="3809251766" sldId="344"/>
            <ac:spMk id="7" creationId="{2CD87682-9BAB-80DB-3DAB-248A614A8E14}"/>
          </ac:spMkLst>
        </pc:spChg>
        <pc:spChg chg="add mod">
          <ac:chgData name="금비 윤" userId="bf4ba83faf786613" providerId="LiveId" clId="{724FB70F-4220-4D5C-AD77-30213BFA361E}" dt="2023-11-26T10:01:38.968" v="9470" actId="20577"/>
          <ac:spMkLst>
            <pc:docMk/>
            <pc:sldMk cId="3809251766" sldId="344"/>
            <ac:spMk id="11" creationId="{31435036-F8BE-FC1E-B033-2656746EB3D3}"/>
          </ac:spMkLst>
        </pc:spChg>
        <pc:spChg chg="add mod">
          <ac:chgData name="금비 윤" userId="bf4ba83faf786613" providerId="LiveId" clId="{724FB70F-4220-4D5C-AD77-30213BFA361E}" dt="2023-11-26T10:01:55.457" v="9497" actId="14100"/>
          <ac:spMkLst>
            <pc:docMk/>
            <pc:sldMk cId="3809251766" sldId="344"/>
            <ac:spMk id="12" creationId="{1A43BE8B-3A89-1434-6024-CB463557E9D9}"/>
          </ac:spMkLst>
        </pc:spChg>
        <pc:picChg chg="add del mod modCrop">
          <ac:chgData name="금비 윤" userId="bf4ba83faf786613" providerId="LiveId" clId="{724FB70F-4220-4D5C-AD77-30213BFA361E}" dt="2023-11-26T09:56:42.792" v="9171" actId="478"/>
          <ac:picMkLst>
            <pc:docMk/>
            <pc:sldMk cId="3809251766" sldId="344"/>
            <ac:picMk id="3" creationId="{D24E5831-E17D-0E4B-D5A7-53112215B9AF}"/>
          </ac:picMkLst>
        </pc:picChg>
        <pc:picChg chg="add mod modCrop">
          <ac:chgData name="금비 윤" userId="bf4ba83faf786613" providerId="LiveId" clId="{724FB70F-4220-4D5C-AD77-30213BFA361E}" dt="2023-11-26T09:57:25.564" v="9178" actId="14100"/>
          <ac:picMkLst>
            <pc:docMk/>
            <pc:sldMk cId="3809251766" sldId="344"/>
            <ac:picMk id="5" creationId="{6A0456EF-00FA-6BBE-A112-E464C186D14A}"/>
          </ac:picMkLst>
        </pc:picChg>
        <pc:picChg chg="add mod modCrop">
          <ac:chgData name="금비 윤" userId="bf4ba83faf786613" providerId="LiveId" clId="{724FB70F-4220-4D5C-AD77-30213BFA361E}" dt="2023-11-26T11:06:07.059" v="9968" actId="732"/>
          <ac:picMkLst>
            <pc:docMk/>
            <pc:sldMk cId="3809251766" sldId="344"/>
            <ac:picMk id="20" creationId="{EF1BFE4D-9744-9C92-213F-02C361DF006C}"/>
          </ac:picMkLst>
        </pc:picChg>
        <pc:cxnChg chg="add mod">
          <ac:chgData name="금비 윤" userId="bf4ba83faf786613" providerId="LiveId" clId="{724FB70F-4220-4D5C-AD77-30213BFA361E}" dt="2023-11-26T09:59:39.228" v="9347" actId="14100"/>
          <ac:cxnSpMkLst>
            <pc:docMk/>
            <pc:sldMk cId="3809251766" sldId="344"/>
            <ac:cxnSpMk id="8" creationId="{6FD5D2F8-E908-77B2-6528-2674FF048996}"/>
          </ac:cxnSpMkLst>
        </pc:cxnChg>
        <pc:cxnChg chg="add mod">
          <ac:chgData name="금비 윤" userId="bf4ba83faf786613" providerId="LiveId" clId="{724FB70F-4220-4D5C-AD77-30213BFA361E}" dt="2023-11-26T10:00:54.231" v="9398" actId="14100"/>
          <ac:cxnSpMkLst>
            <pc:docMk/>
            <pc:sldMk cId="3809251766" sldId="344"/>
            <ac:cxnSpMk id="13" creationId="{97B9312B-20A9-91DF-6FEE-9C29114865EE}"/>
          </ac:cxnSpMkLst>
        </pc:cxnChg>
        <pc:cxnChg chg="add mod">
          <ac:chgData name="금비 윤" userId="bf4ba83faf786613" providerId="LiveId" clId="{724FB70F-4220-4D5C-AD77-30213BFA361E}" dt="2023-11-26T10:01:07.760" v="9402" actId="14100"/>
          <ac:cxnSpMkLst>
            <pc:docMk/>
            <pc:sldMk cId="3809251766" sldId="344"/>
            <ac:cxnSpMk id="16" creationId="{BF3C021F-6CA1-5850-6AD3-F2D6E98B9D7D}"/>
          </ac:cxnSpMkLst>
        </pc:cxnChg>
      </pc:sldChg>
      <pc:sldChg chg="addSp modSp add mod ord">
        <pc:chgData name="금비 윤" userId="bf4ba83faf786613" providerId="LiveId" clId="{724FB70F-4220-4D5C-AD77-30213BFA361E}" dt="2023-11-26T11:06:14.863" v="9969"/>
        <pc:sldMkLst>
          <pc:docMk/>
          <pc:sldMk cId="2152445024" sldId="345"/>
        </pc:sldMkLst>
        <pc:spChg chg="add mod">
          <ac:chgData name="금비 윤" userId="bf4ba83faf786613" providerId="LiveId" clId="{724FB70F-4220-4D5C-AD77-30213BFA361E}" dt="2023-11-26T10:05:55.717" v="9679" actId="1076"/>
          <ac:spMkLst>
            <pc:docMk/>
            <pc:sldMk cId="2152445024" sldId="345"/>
            <ac:spMk id="4" creationId="{B694D2D6-E72B-59F5-6E3E-63C904872957}"/>
          </ac:spMkLst>
        </pc:spChg>
        <pc:spChg chg="add mod">
          <ac:chgData name="금비 윤" userId="bf4ba83faf786613" providerId="LiveId" clId="{724FB70F-4220-4D5C-AD77-30213BFA361E}" dt="2023-11-26T10:07:04.556" v="9727" actId="14100"/>
          <ac:spMkLst>
            <pc:docMk/>
            <pc:sldMk cId="2152445024" sldId="345"/>
            <ac:spMk id="5" creationId="{BA4FE425-8B7D-0DDF-FE65-0A31CB3121FC}"/>
          </ac:spMkLst>
        </pc:spChg>
        <pc:spChg chg="add mod">
          <ac:chgData name="금비 윤" userId="bf4ba83faf786613" providerId="LiveId" clId="{724FB70F-4220-4D5C-AD77-30213BFA361E}" dt="2023-11-26T10:07:17.279" v="9789" actId="14100"/>
          <ac:spMkLst>
            <pc:docMk/>
            <pc:sldMk cId="2152445024" sldId="345"/>
            <ac:spMk id="7" creationId="{055200E9-3000-C4B6-0C1C-DECA64D3DE86}"/>
          </ac:spMkLst>
        </pc:spChg>
        <pc:spChg chg="add mod">
          <ac:chgData name="금비 윤" userId="bf4ba83faf786613" providerId="LiveId" clId="{724FB70F-4220-4D5C-AD77-30213BFA361E}" dt="2023-11-26T10:07:30.736" v="9836" actId="14100"/>
          <ac:spMkLst>
            <pc:docMk/>
            <pc:sldMk cId="2152445024" sldId="345"/>
            <ac:spMk id="8" creationId="{A5A06F8A-5239-E6A6-9282-99849287D850}"/>
          </ac:spMkLst>
        </pc:spChg>
        <pc:picChg chg="add mod ord modCrop">
          <ac:chgData name="금비 윤" userId="bf4ba83faf786613" providerId="LiveId" clId="{724FB70F-4220-4D5C-AD77-30213BFA361E}" dt="2023-11-26T10:06:55.883" v="9693" actId="167"/>
          <ac:picMkLst>
            <pc:docMk/>
            <pc:sldMk cId="2152445024" sldId="345"/>
            <ac:picMk id="3" creationId="{C7044BC5-A456-7002-5445-AE640DDA05C8}"/>
          </ac:picMkLst>
        </pc:picChg>
        <pc:picChg chg="add mod">
          <ac:chgData name="금비 윤" userId="bf4ba83faf786613" providerId="LiveId" clId="{724FB70F-4220-4D5C-AD77-30213BFA361E}" dt="2023-11-26T10:06:52.341" v="9692" actId="571"/>
          <ac:picMkLst>
            <pc:docMk/>
            <pc:sldMk cId="2152445024" sldId="345"/>
            <ac:picMk id="6" creationId="{9BBCBBD3-588D-0CFF-44C9-534586A4C311}"/>
          </ac:picMkLst>
        </pc:picChg>
        <pc:picChg chg="add mod">
          <ac:chgData name="금비 윤" userId="bf4ba83faf786613" providerId="LiveId" clId="{724FB70F-4220-4D5C-AD77-30213BFA361E}" dt="2023-11-26T11:06:14.863" v="9969"/>
          <ac:picMkLst>
            <pc:docMk/>
            <pc:sldMk cId="2152445024" sldId="345"/>
            <ac:picMk id="9" creationId="{47857925-3635-7A3C-02FC-206D7848349F}"/>
          </ac:picMkLst>
        </pc:picChg>
      </pc:sldChg>
      <pc:sldChg chg="add del">
        <pc:chgData name="금비 윤" userId="bf4ba83faf786613" providerId="LiveId" clId="{724FB70F-4220-4D5C-AD77-30213BFA361E}" dt="2023-11-25T17:10:56.558" v="7643"/>
        <pc:sldMkLst>
          <pc:docMk/>
          <pc:sldMk cId="2764583486" sldId="345"/>
        </pc:sldMkLst>
      </pc:sldChg>
      <pc:sldChg chg="addSp delSp modSp add mod">
        <pc:chgData name="금비 윤" userId="bf4ba83faf786613" providerId="LiveId" clId="{724FB70F-4220-4D5C-AD77-30213BFA361E}" dt="2023-11-27T11:46:32.806" v="10670" actId="1076"/>
        <pc:sldMkLst>
          <pc:docMk/>
          <pc:sldMk cId="2065847203" sldId="346"/>
        </pc:sldMkLst>
        <pc:spChg chg="add mod">
          <ac:chgData name="금비 윤" userId="bf4ba83faf786613" providerId="LiveId" clId="{724FB70F-4220-4D5C-AD77-30213BFA361E}" dt="2023-11-27T11:41:00.747" v="10286" actId="14100"/>
          <ac:spMkLst>
            <pc:docMk/>
            <pc:sldMk cId="2065847203" sldId="346"/>
            <ac:spMk id="4" creationId="{D5D51016-7E05-61CD-1AEA-D5E210434BFB}"/>
          </ac:spMkLst>
        </pc:spChg>
        <pc:spChg chg="add mod">
          <ac:chgData name="금비 윤" userId="bf4ba83faf786613" providerId="LiveId" clId="{724FB70F-4220-4D5C-AD77-30213BFA361E}" dt="2023-11-27T11:41:09.448" v="10319" actId="14100"/>
          <ac:spMkLst>
            <pc:docMk/>
            <pc:sldMk cId="2065847203" sldId="346"/>
            <ac:spMk id="5" creationId="{023576A8-8FAE-F062-8854-ECFC69907415}"/>
          </ac:spMkLst>
        </pc:spChg>
        <pc:spChg chg="add mod">
          <ac:chgData name="금비 윤" userId="bf4ba83faf786613" providerId="LiveId" clId="{724FB70F-4220-4D5C-AD77-30213BFA361E}" dt="2023-11-27T11:41:23.629" v="10385" actId="14100"/>
          <ac:spMkLst>
            <pc:docMk/>
            <pc:sldMk cId="2065847203" sldId="346"/>
            <ac:spMk id="6" creationId="{2072AADE-E9D8-8AE6-E680-D3C0B40791A1}"/>
          </ac:spMkLst>
        </pc:spChg>
        <pc:spChg chg="add del mod">
          <ac:chgData name="금비 윤" userId="bf4ba83faf786613" providerId="LiveId" clId="{724FB70F-4220-4D5C-AD77-30213BFA361E}" dt="2023-11-27T11:41:34.980" v="10387"/>
          <ac:spMkLst>
            <pc:docMk/>
            <pc:sldMk cId="2065847203" sldId="346"/>
            <ac:spMk id="7" creationId="{DE3FA492-A94B-865C-52DC-8396637B8CD0}"/>
          </ac:spMkLst>
        </pc:spChg>
        <pc:spChg chg="add mod">
          <ac:chgData name="금비 윤" userId="bf4ba83faf786613" providerId="LiveId" clId="{724FB70F-4220-4D5C-AD77-30213BFA361E}" dt="2023-11-27T11:46:32.806" v="10670" actId="1076"/>
          <ac:spMkLst>
            <pc:docMk/>
            <pc:sldMk cId="2065847203" sldId="346"/>
            <ac:spMk id="8" creationId="{7D20FC1B-A2D0-5C83-50FC-FFC601D166E0}"/>
          </ac:spMkLst>
        </pc:spChg>
        <pc:spChg chg="add mod">
          <ac:chgData name="금비 윤" userId="bf4ba83faf786613" providerId="LiveId" clId="{724FB70F-4220-4D5C-AD77-30213BFA361E}" dt="2023-11-27T11:45:31.877" v="10599" actId="14100"/>
          <ac:spMkLst>
            <pc:docMk/>
            <pc:sldMk cId="2065847203" sldId="346"/>
            <ac:spMk id="11" creationId="{DE2152F1-6F1A-3F0E-8214-A267DCFF73A9}"/>
          </ac:spMkLst>
        </pc:spChg>
        <pc:picChg chg="add mod modCrop">
          <ac:chgData name="금비 윤" userId="bf4ba83faf786613" providerId="LiveId" clId="{724FB70F-4220-4D5C-AD77-30213BFA361E}" dt="2023-11-27T11:40:32.528" v="10234" actId="14100"/>
          <ac:picMkLst>
            <pc:docMk/>
            <pc:sldMk cId="2065847203" sldId="346"/>
            <ac:picMk id="3" creationId="{F5C3A4A5-A35F-54E0-3FE0-2E2FFDF65FF3}"/>
          </ac:picMkLst>
        </pc:picChg>
        <pc:picChg chg="add mod modCrop">
          <ac:chgData name="금비 윤" userId="bf4ba83faf786613" providerId="LiveId" clId="{724FB70F-4220-4D5C-AD77-30213BFA361E}" dt="2023-11-27T11:45:18.782" v="10569" actId="1035"/>
          <ac:picMkLst>
            <pc:docMk/>
            <pc:sldMk cId="2065847203" sldId="346"/>
            <ac:picMk id="10" creationId="{9B5A6AE0-743E-17AD-16B0-FA64191A433E}"/>
          </ac:picMkLst>
        </pc:picChg>
      </pc:sldChg>
      <pc:sldChg chg="add del">
        <pc:chgData name="금비 윤" userId="bf4ba83faf786613" providerId="LiveId" clId="{724FB70F-4220-4D5C-AD77-30213BFA361E}" dt="2023-11-25T17:10:55.287" v="7642"/>
        <pc:sldMkLst>
          <pc:docMk/>
          <pc:sldMk cId="3087894972" sldId="346"/>
        </pc:sldMkLst>
      </pc:sldChg>
      <pc:sldChg chg="addSp delSp modSp add mod">
        <pc:chgData name="금비 윤" userId="bf4ba83faf786613" providerId="LiveId" clId="{724FB70F-4220-4D5C-AD77-30213BFA361E}" dt="2023-11-27T12:31:20.473" v="11224" actId="1038"/>
        <pc:sldMkLst>
          <pc:docMk/>
          <pc:sldMk cId="1638554147" sldId="347"/>
        </pc:sldMkLst>
        <pc:spChg chg="add mod">
          <ac:chgData name="금비 윤" userId="bf4ba83faf786613" providerId="LiveId" clId="{724FB70F-4220-4D5C-AD77-30213BFA361E}" dt="2023-11-27T12:30:21.387" v="11159" actId="20577"/>
          <ac:spMkLst>
            <pc:docMk/>
            <pc:sldMk cId="1638554147" sldId="347"/>
            <ac:spMk id="6" creationId="{56094053-BF62-FA3E-6461-1E025E5B08C6}"/>
          </ac:spMkLst>
        </pc:spChg>
        <pc:spChg chg="add mod">
          <ac:chgData name="금비 윤" userId="bf4ba83faf786613" providerId="LiveId" clId="{724FB70F-4220-4D5C-AD77-30213BFA361E}" dt="2023-11-27T12:29:32.813" v="11099"/>
          <ac:spMkLst>
            <pc:docMk/>
            <pc:sldMk cId="1638554147" sldId="347"/>
            <ac:spMk id="7" creationId="{59F4B511-C862-A73B-3FFE-9B0A09CF3F45}"/>
          </ac:spMkLst>
        </pc:spChg>
        <pc:spChg chg="add mod">
          <ac:chgData name="금비 윤" userId="bf4ba83faf786613" providerId="LiveId" clId="{724FB70F-4220-4D5C-AD77-30213BFA361E}" dt="2023-11-27T12:31:20.473" v="11224" actId="1038"/>
          <ac:spMkLst>
            <pc:docMk/>
            <pc:sldMk cId="1638554147" sldId="347"/>
            <ac:spMk id="8" creationId="{88CE6CBF-A5EC-FFD9-B2BD-FD289AD5C5DA}"/>
          </ac:spMkLst>
        </pc:spChg>
        <pc:spChg chg="add mod">
          <ac:chgData name="금비 윤" userId="bf4ba83faf786613" providerId="LiveId" clId="{724FB70F-4220-4D5C-AD77-30213BFA361E}" dt="2023-11-27T12:31:07.943" v="11163" actId="14100"/>
          <ac:spMkLst>
            <pc:docMk/>
            <pc:sldMk cId="1638554147" sldId="347"/>
            <ac:spMk id="9" creationId="{D4AD7ED5-5534-B83B-1AC8-14986405D674}"/>
          </ac:spMkLst>
        </pc:spChg>
        <pc:spChg chg="add mod">
          <ac:chgData name="금비 윤" userId="bf4ba83faf786613" providerId="LiveId" clId="{724FB70F-4220-4D5C-AD77-30213BFA361E}" dt="2023-11-27T12:31:07.943" v="11163" actId="14100"/>
          <ac:spMkLst>
            <pc:docMk/>
            <pc:sldMk cId="1638554147" sldId="347"/>
            <ac:spMk id="10" creationId="{34F89722-6153-FF5C-1EFA-D6B831C0C79B}"/>
          </ac:spMkLst>
        </pc:spChg>
        <pc:picChg chg="add del mod modCrop">
          <ac:chgData name="금비 윤" userId="bf4ba83faf786613" providerId="LiveId" clId="{724FB70F-4220-4D5C-AD77-30213BFA361E}" dt="2023-11-27T12:28:29.171" v="11091" actId="478"/>
          <ac:picMkLst>
            <pc:docMk/>
            <pc:sldMk cId="1638554147" sldId="347"/>
            <ac:picMk id="3" creationId="{9D297C4A-54E1-CCCD-B09A-CA052404DCAC}"/>
          </ac:picMkLst>
        </pc:picChg>
        <pc:picChg chg="add mod modCrop">
          <ac:chgData name="금비 윤" userId="bf4ba83faf786613" providerId="LiveId" clId="{724FB70F-4220-4D5C-AD77-30213BFA361E}" dt="2023-11-27T12:28:50.020" v="11098" actId="14100"/>
          <ac:picMkLst>
            <pc:docMk/>
            <pc:sldMk cId="1638554147" sldId="347"/>
            <ac:picMk id="5" creationId="{349CC5FE-9AA9-2C8B-ABF9-5C5F0D60422B}"/>
          </ac:picMkLst>
        </pc:picChg>
        <pc:cxnChg chg="add mod">
          <ac:chgData name="금비 윤" userId="bf4ba83faf786613" providerId="LiveId" clId="{724FB70F-4220-4D5C-AD77-30213BFA361E}" dt="2023-11-27T12:31:07.943" v="11163" actId="14100"/>
          <ac:cxnSpMkLst>
            <pc:docMk/>
            <pc:sldMk cId="1638554147" sldId="347"/>
            <ac:cxnSpMk id="11" creationId="{350FCA13-18BA-E6DF-76CC-8EC549056E5F}"/>
          </ac:cxnSpMkLst>
        </pc:cxnChg>
      </pc:sldChg>
      <pc:sldChg chg="add del">
        <pc:chgData name="금비 윤" userId="bf4ba83faf786613" providerId="LiveId" clId="{724FB70F-4220-4D5C-AD77-30213BFA361E}" dt="2023-11-25T17:10:54.654" v="7641"/>
        <pc:sldMkLst>
          <pc:docMk/>
          <pc:sldMk cId="2418918645" sldId="347"/>
        </pc:sldMkLst>
      </pc:sldChg>
      <pc:sldChg chg="add del">
        <pc:chgData name="금비 윤" userId="bf4ba83faf786613" providerId="LiveId" clId="{724FB70F-4220-4D5C-AD77-30213BFA361E}" dt="2023-11-25T17:10:54.363" v="7640"/>
        <pc:sldMkLst>
          <pc:docMk/>
          <pc:sldMk cId="1512785638" sldId="348"/>
        </pc:sldMkLst>
      </pc:sldChg>
      <pc:sldChg chg="addSp delSp modSp add mod">
        <pc:chgData name="금비 윤" userId="bf4ba83faf786613" providerId="LiveId" clId="{724FB70F-4220-4D5C-AD77-30213BFA361E}" dt="2023-11-27T12:44:36.886" v="11502" actId="14100"/>
        <pc:sldMkLst>
          <pc:docMk/>
          <pc:sldMk cId="3731997959" sldId="348"/>
        </pc:sldMkLst>
        <pc:spChg chg="add mod">
          <ac:chgData name="금비 윤" userId="bf4ba83faf786613" providerId="LiveId" clId="{724FB70F-4220-4D5C-AD77-30213BFA361E}" dt="2023-11-27T12:42:03.714" v="11382" actId="1076"/>
          <ac:spMkLst>
            <pc:docMk/>
            <pc:sldMk cId="3731997959" sldId="348"/>
            <ac:spMk id="4" creationId="{3ED6423B-3ACA-A112-A4A7-7B7FA208D037}"/>
          </ac:spMkLst>
        </pc:spChg>
        <pc:spChg chg="add mod">
          <ac:chgData name="금비 윤" userId="bf4ba83faf786613" providerId="LiveId" clId="{724FB70F-4220-4D5C-AD77-30213BFA361E}" dt="2023-11-27T12:42:24.438" v="11385" actId="14100"/>
          <ac:spMkLst>
            <pc:docMk/>
            <pc:sldMk cId="3731997959" sldId="348"/>
            <ac:spMk id="5" creationId="{59989FBD-EEE5-8086-3C04-FBD51CC2DA84}"/>
          </ac:spMkLst>
        </pc:spChg>
        <pc:spChg chg="add mod">
          <ac:chgData name="금비 윤" userId="bf4ba83faf786613" providerId="LiveId" clId="{724FB70F-4220-4D5C-AD77-30213BFA361E}" dt="2023-11-27T12:42:35.410" v="11390" actId="14100"/>
          <ac:spMkLst>
            <pc:docMk/>
            <pc:sldMk cId="3731997959" sldId="348"/>
            <ac:spMk id="6" creationId="{F818B984-C1AB-B9A2-6289-BD8C3131634F}"/>
          </ac:spMkLst>
        </pc:spChg>
        <pc:spChg chg="add mod">
          <ac:chgData name="금비 윤" userId="bf4ba83faf786613" providerId="LiveId" clId="{724FB70F-4220-4D5C-AD77-30213BFA361E}" dt="2023-11-27T12:42:42.927" v="11414" actId="1036"/>
          <ac:spMkLst>
            <pc:docMk/>
            <pc:sldMk cId="3731997959" sldId="348"/>
            <ac:spMk id="8" creationId="{0F925613-45BB-335A-F8DF-F31C14A2B185}"/>
          </ac:spMkLst>
        </pc:spChg>
        <pc:spChg chg="add mod">
          <ac:chgData name="금비 윤" userId="bf4ba83faf786613" providerId="LiveId" clId="{724FB70F-4220-4D5C-AD77-30213BFA361E}" dt="2023-11-27T12:42:55.490" v="11443" actId="14100"/>
          <ac:spMkLst>
            <pc:docMk/>
            <pc:sldMk cId="3731997959" sldId="348"/>
            <ac:spMk id="10" creationId="{92B34950-6C21-4D88-B2F3-F90BAA6586E6}"/>
          </ac:spMkLst>
        </pc:spChg>
        <pc:spChg chg="add mod">
          <ac:chgData name="금비 윤" userId="bf4ba83faf786613" providerId="LiveId" clId="{724FB70F-4220-4D5C-AD77-30213BFA361E}" dt="2023-11-27T12:44:15.206" v="11499" actId="14100"/>
          <ac:spMkLst>
            <pc:docMk/>
            <pc:sldMk cId="3731997959" sldId="348"/>
            <ac:spMk id="13" creationId="{330363C0-231A-9BC3-1A1A-9DE8F69D6810}"/>
          </ac:spMkLst>
        </pc:spChg>
        <pc:picChg chg="add mod modCrop">
          <ac:chgData name="금비 윤" userId="bf4ba83faf786613" providerId="LiveId" clId="{724FB70F-4220-4D5C-AD77-30213BFA361E}" dt="2023-11-27T12:39:34.996" v="11235" actId="14100"/>
          <ac:picMkLst>
            <pc:docMk/>
            <pc:sldMk cId="3731997959" sldId="348"/>
            <ac:picMk id="3" creationId="{B4E73D5C-1C8C-978E-6995-A349523AEB84}"/>
          </ac:picMkLst>
        </pc:picChg>
        <pc:picChg chg="add del mod">
          <ac:chgData name="금비 윤" userId="bf4ba83faf786613" providerId="LiveId" clId="{724FB70F-4220-4D5C-AD77-30213BFA361E}" dt="2023-11-27T12:42:37.564" v="11392"/>
          <ac:picMkLst>
            <pc:docMk/>
            <pc:sldMk cId="3731997959" sldId="348"/>
            <ac:picMk id="7" creationId="{8C4194F2-385D-45C7-535D-56CFC2F1CE9A}"/>
          </ac:picMkLst>
        </pc:picChg>
        <pc:picChg chg="add del mod">
          <ac:chgData name="금비 윤" userId="bf4ba83faf786613" providerId="LiveId" clId="{724FB70F-4220-4D5C-AD77-30213BFA361E}" dt="2023-11-27T12:42:48.640" v="11416"/>
          <ac:picMkLst>
            <pc:docMk/>
            <pc:sldMk cId="3731997959" sldId="348"/>
            <ac:picMk id="9" creationId="{472FAC5C-8C56-76D5-10BC-3BFCC4151A7E}"/>
          </ac:picMkLst>
        </pc:picChg>
        <pc:picChg chg="add mod modCrop">
          <ac:chgData name="금비 윤" userId="bf4ba83faf786613" providerId="LiveId" clId="{724FB70F-4220-4D5C-AD77-30213BFA361E}" dt="2023-11-27T12:44:03.386" v="11456" actId="1076"/>
          <ac:picMkLst>
            <pc:docMk/>
            <pc:sldMk cId="3731997959" sldId="348"/>
            <ac:picMk id="12" creationId="{943143C7-7656-A607-BB1E-DFBAFF87866B}"/>
          </ac:picMkLst>
        </pc:picChg>
        <pc:cxnChg chg="add mod">
          <ac:chgData name="금비 윤" userId="bf4ba83faf786613" providerId="LiveId" clId="{724FB70F-4220-4D5C-AD77-30213BFA361E}" dt="2023-11-27T12:44:36.886" v="11502" actId="14100"/>
          <ac:cxnSpMkLst>
            <pc:docMk/>
            <pc:sldMk cId="3731997959" sldId="348"/>
            <ac:cxnSpMk id="14" creationId="{560238EB-CAA7-09A0-CFCA-5E8463333102}"/>
          </ac:cxnSpMkLst>
        </pc:cxnChg>
      </pc:sldChg>
      <pc:sldChg chg="addSp delSp modSp add mod ord modClrScheme delAnim chgLayout">
        <pc:chgData name="금비 윤" userId="bf4ba83faf786613" providerId="LiveId" clId="{724FB70F-4220-4D5C-AD77-30213BFA361E}" dt="2023-11-27T13:03:03.358" v="12091" actId="20577"/>
        <pc:sldMkLst>
          <pc:docMk/>
          <pc:sldMk cId="2296098275" sldId="349"/>
        </pc:sldMkLst>
        <pc:spChg chg="mod">
          <ac:chgData name="금비 윤" userId="bf4ba83faf786613" providerId="LiveId" clId="{724FB70F-4220-4D5C-AD77-30213BFA361E}" dt="2023-11-27T13:03:03.358" v="12091" actId="20577"/>
          <ac:spMkLst>
            <pc:docMk/>
            <pc:sldMk cId="2296098275" sldId="349"/>
            <ac:spMk id="8" creationId="{9EE8DE4A-569A-8448-BE6D-46BB9690D519}"/>
          </ac:spMkLst>
        </pc:spChg>
        <pc:spChg chg="add del mod">
          <ac:chgData name="금비 윤" userId="bf4ba83faf786613" providerId="LiveId" clId="{724FB70F-4220-4D5C-AD77-30213BFA361E}" dt="2023-11-27T12:02:14.368" v="10898" actId="478"/>
          <ac:spMkLst>
            <pc:docMk/>
            <pc:sldMk cId="2296098275" sldId="349"/>
            <ac:spMk id="10" creationId="{DA4ABBDD-00BD-19E1-51FE-6E639F48F9A6}"/>
          </ac:spMkLst>
        </pc:spChg>
        <pc:spChg chg="mod modVis">
          <ac:chgData name="금비 윤" userId="bf4ba83faf786613" providerId="LiveId" clId="{724FB70F-4220-4D5C-AD77-30213BFA361E}" dt="2023-11-27T12:01:53.252" v="10894" actId="26606"/>
          <ac:spMkLst>
            <pc:docMk/>
            <pc:sldMk cId="2296098275" sldId="349"/>
            <ac:spMk id="12" creationId="{6045F262-9478-5E07-6631-7D9B2C145790}"/>
          </ac:spMkLst>
        </pc:spChg>
        <pc:spChg chg="add del mod">
          <ac:chgData name="금비 윤" userId="bf4ba83faf786613" providerId="LiveId" clId="{724FB70F-4220-4D5C-AD77-30213BFA361E}" dt="2023-11-27T12:02:31.952" v="10904" actId="478"/>
          <ac:spMkLst>
            <pc:docMk/>
            <pc:sldMk cId="2296098275" sldId="349"/>
            <ac:spMk id="15" creationId="{3D18F3D6-29DB-8CF8-A582-A1634D7CD6F5}"/>
          </ac:spMkLst>
        </pc:spChg>
        <pc:picChg chg="del">
          <ac:chgData name="금비 윤" userId="bf4ba83faf786613" providerId="LiveId" clId="{724FB70F-4220-4D5C-AD77-30213BFA361E}" dt="2023-11-26T09:10:20.515" v="8404" actId="478"/>
          <ac:picMkLst>
            <pc:docMk/>
            <pc:sldMk cId="2296098275" sldId="349"/>
            <ac:picMk id="2" creationId="{6CAC7676-3F88-D810-BC00-A64C1D735291}"/>
          </ac:picMkLst>
        </pc:picChg>
        <pc:picChg chg="add del mod">
          <ac:chgData name="금비 윤" userId="bf4ba83faf786613" providerId="LiveId" clId="{724FB70F-4220-4D5C-AD77-30213BFA361E}" dt="2023-11-27T11:59:05.266" v="10871" actId="478"/>
          <ac:picMkLst>
            <pc:docMk/>
            <pc:sldMk cId="2296098275" sldId="349"/>
            <ac:picMk id="4" creationId="{37E40933-CEEF-6D5E-1DD6-E90AF684E45E}"/>
          </ac:picMkLst>
        </pc:picChg>
        <pc:picChg chg="add del mod ord modCrop">
          <ac:chgData name="금비 윤" userId="bf4ba83faf786613" providerId="LiveId" clId="{724FB70F-4220-4D5C-AD77-30213BFA361E}" dt="2023-11-27T12:03:04.430" v="10910" actId="1076"/>
          <ac:picMkLst>
            <pc:docMk/>
            <pc:sldMk cId="2296098275" sldId="349"/>
            <ac:picMk id="6" creationId="{D74DC930-0B55-FB5B-BC74-9A29712DF3C8}"/>
          </ac:picMkLst>
        </pc:picChg>
        <pc:picChg chg="add del mod ord">
          <ac:chgData name="금비 윤" userId="bf4ba83faf786613" providerId="LiveId" clId="{724FB70F-4220-4D5C-AD77-30213BFA361E}" dt="2023-11-27T12:02:12.525" v="10897" actId="478"/>
          <ac:picMkLst>
            <pc:docMk/>
            <pc:sldMk cId="2296098275" sldId="349"/>
            <ac:picMk id="7" creationId="{37B22EA4-0EE0-267F-FFE4-6093A06CD090}"/>
          </ac:picMkLst>
        </pc:picChg>
        <pc:picChg chg="add mod ord">
          <ac:chgData name="금비 윤" userId="bf4ba83faf786613" providerId="LiveId" clId="{724FB70F-4220-4D5C-AD77-30213BFA361E}" dt="2023-11-27T12:02:18.850" v="10900" actId="167"/>
          <ac:picMkLst>
            <pc:docMk/>
            <pc:sldMk cId="2296098275" sldId="349"/>
            <ac:picMk id="11" creationId="{E0EFDA5A-FFAD-EFFC-C306-2EC01DEC0F46}"/>
          </ac:picMkLst>
        </pc:picChg>
        <pc:picChg chg="del mod ord">
          <ac:chgData name="금비 윤" userId="bf4ba83faf786613" providerId="LiveId" clId="{724FB70F-4220-4D5C-AD77-30213BFA361E}" dt="2023-11-27T12:02:21.842" v="10901" actId="478"/>
          <ac:picMkLst>
            <pc:docMk/>
            <pc:sldMk cId="2296098275" sldId="349"/>
            <ac:picMk id="14" creationId="{07C76DEA-B236-F78D-BEDA-A77214A1E013}"/>
          </ac:picMkLst>
        </pc:picChg>
      </pc:sldChg>
      <pc:sldChg chg="add del">
        <pc:chgData name="금비 윤" userId="bf4ba83faf786613" providerId="LiveId" clId="{724FB70F-4220-4D5C-AD77-30213BFA361E}" dt="2023-11-25T17:10:53.987" v="7639"/>
        <pc:sldMkLst>
          <pc:docMk/>
          <pc:sldMk cId="3447259956" sldId="349"/>
        </pc:sldMkLst>
      </pc:sldChg>
      <pc:sldChg chg="addSp delSp modSp add mod modClrScheme chgLayout">
        <pc:chgData name="금비 윤" userId="bf4ba83faf786613" providerId="LiveId" clId="{724FB70F-4220-4D5C-AD77-30213BFA361E}" dt="2023-11-27T13:01:02.948" v="12019" actId="20577"/>
        <pc:sldMkLst>
          <pc:docMk/>
          <pc:sldMk cId="3602617385" sldId="350"/>
        </pc:sldMkLst>
        <pc:spChg chg="del">
          <ac:chgData name="금비 윤" userId="bf4ba83faf786613" providerId="LiveId" clId="{724FB70F-4220-4D5C-AD77-30213BFA361E}" dt="2023-11-26T08:50:18.312" v="8027" actId="478"/>
          <ac:spMkLst>
            <pc:docMk/>
            <pc:sldMk cId="3602617385" sldId="350"/>
            <ac:spMk id="3" creationId="{F4567551-AC86-078B-2913-80F08D80B81C}"/>
          </ac:spMkLst>
        </pc:spChg>
        <pc:spChg chg="mod ord">
          <ac:chgData name="금비 윤" userId="bf4ba83faf786613" providerId="LiveId" clId="{724FB70F-4220-4D5C-AD77-30213BFA361E}" dt="2023-11-27T13:01:02.948" v="12019" actId="20577"/>
          <ac:spMkLst>
            <pc:docMk/>
            <pc:sldMk cId="3602617385" sldId="350"/>
            <ac:spMk id="8" creationId="{9EE8DE4A-569A-8448-BE6D-46BB9690D519}"/>
          </ac:spMkLst>
        </pc:spChg>
        <pc:spChg chg="mod ord">
          <ac:chgData name="금비 윤" userId="bf4ba83faf786613" providerId="LiveId" clId="{724FB70F-4220-4D5C-AD77-30213BFA361E}" dt="2023-11-26T08:51:30.078" v="8038" actId="26606"/>
          <ac:spMkLst>
            <pc:docMk/>
            <pc:sldMk cId="3602617385" sldId="350"/>
            <ac:spMk id="12" creationId="{6045F262-9478-5E07-6631-7D9B2C145790}"/>
          </ac:spMkLst>
        </pc:spChg>
        <pc:spChg chg="del">
          <ac:chgData name="금비 윤" userId="bf4ba83faf786613" providerId="LiveId" clId="{724FB70F-4220-4D5C-AD77-30213BFA361E}" dt="2023-11-26T08:50:21.331" v="8028" actId="478"/>
          <ac:spMkLst>
            <pc:docMk/>
            <pc:sldMk cId="3602617385" sldId="350"/>
            <ac:spMk id="15" creationId="{5517F748-2549-8FA6-5033-9EB069E98522}"/>
          </ac:spMkLst>
        </pc:spChg>
        <pc:spChg chg="add del">
          <ac:chgData name="금비 윤" userId="bf4ba83faf786613" providerId="LiveId" clId="{724FB70F-4220-4D5C-AD77-30213BFA361E}" dt="2023-11-26T08:51:45.278" v="8040" actId="478"/>
          <ac:spMkLst>
            <pc:docMk/>
            <pc:sldMk cId="3602617385" sldId="350"/>
            <ac:spMk id="19" creationId="{2098C98D-3745-A79D-6C1C-42C276CB0BDE}"/>
          </ac:spMkLst>
        </pc:spChg>
        <pc:spChg chg="add del">
          <ac:chgData name="금비 윤" userId="bf4ba83faf786613" providerId="LiveId" clId="{724FB70F-4220-4D5C-AD77-30213BFA361E}" dt="2023-11-26T08:51:35.033" v="8039" actId="478"/>
          <ac:spMkLst>
            <pc:docMk/>
            <pc:sldMk cId="3602617385" sldId="350"/>
            <ac:spMk id="21" creationId="{1F200421-1E7A-A615-3E0A-07EC5D3EC5DA}"/>
          </ac:spMkLst>
        </pc:spChg>
        <pc:picChg chg="add mod modCrop">
          <ac:chgData name="금비 윤" userId="bf4ba83faf786613" providerId="LiveId" clId="{724FB70F-4220-4D5C-AD77-30213BFA361E}" dt="2023-11-26T08:52:52.448" v="8067" actId="1036"/>
          <ac:picMkLst>
            <pc:docMk/>
            <pc:sldMk cId="3602617385" sldId="350"/>
            <ac:picMk id="2" creationId="{E11D3C90-238F-C0D8-3F0D-6146E0AC0383}"/>
          </ac:picMkLst>
        </pc:picChg>
        <pc:picChg chg="mod">
          <ac:chgData name="금비 윤" userId="bf4ba83faf786613" providerId="LiveId" clId="{724FB70F-4220-4D5C-AD77-30213BFA361E}" dt="2023-11-26T08:51:30.078" v="8038" actId="26606"/>
          <ac:picMkLst>
            <pc:docMk/>
            <pc:sldMk cId="3602617385" sldId="350"/>
            <ac:picMk id="14" creationId="{07C76DEA-B236-F78D-BEDA-A77214A1E013}"/>
          </ac:picMkLst>
        </pc:picChg>
      </pc:sldChg>
      <pc:sldChg chg="addSp delSp modSp add mod">
        <pc:chgData name="금비 윤" userId="bf4ba83faf786613" providerId="LiveId" clId="{724FB70F-4220-4D5C-AD77-30213BFA361E}" dt="2023-11-26T09:15:12.362" v="8462" actId="1076"/>
        <pc:sldMkLst>
          <pc:docMk/>
          <pc:sldMk cId="58377647" sldId="351"/>
        </pc:sldMkLst>
        <pc:spChg chg="del">
          <ac:chgData name="금비 윤" userId="bf4ba83faf786613" providerId="LiveId" clId="{724FB70F-4220-4D5C-AD77-30213BFA361E}" dt="2023-11-26T09:14:10.163" v="8454" actId="478"/>
          <ac:spMkLst>
            <pc:docMk/>
            <pc:sldMk cId="58377647" sldId="351"/>
            <ac:spMk id="6" creationId="{51765FF7-643C-EB76-D561-16F0E492135B}"/>
          </ac:spMkLst>
        </pc:spChg>
        <pc:spChg chg="mod">
          <ac:chgData name="금비 윤" userId="bf4ba83faf786613" providerId="LiveId" clId="{724FB70F-4220-4D5C-AD77-30213BFA361E}" dt="2023-11-26T09:13:58.469" v="8450" actId="20577"/>
          <ac:spMkLst>
            <pc:docMk/>
            <pc:sldMk cId="58377647" sldId="351"/>
            <ac:spMk id="7" creationId="{F3F8DD64-7B08-9D3C-AD3C-441CD37E8765}"/>
          </ac:spMkLst>
        </pc:spChg>
        <pc:spChg chg="del">
          <ac:chgData name="금비 윤" userId="bf4ba83faf786613" providerId="LiveId" clId="{724FB70F-4220-4D5C-AD77-30213BFA361E}" dt="2023-11-26T09:14:12.349" v="8455" actId="478"/>
          <ac:spMkLst>
            <pc:docMk/>
            <pc:sldMk cId="58377647" sldId="351"/>
            <ac:spMk id="9" creationId="{B426578D-D7E1-4832-A638-5B435B911F9E}"/>
          </ac:spMkLst>
        </pc:spChg>
        <pc:picChg chg="del">
          <ac:chgData name="금비 윤" userId="bf4ba83faf786613" providerId="LiveId" clId="{724FB70F-4220-4D5C-AD77-30213BFA361E}" dt="2023-11-26T09:14:04.395" v="8452" actId="478"/>
          <ac:picMkLst>
            <pc:docMk/>
            <pc:sldMk cId="58377647" sldId="351"/>
            <ac:picMk id="3" creationId="{E2306065-6C3E-5608-E145-923A9FE68B82}"/>
          </ac:picMkLst>
        </pc:picChg>
        <pc:picChg chg="add mod modCrop">
          <ac:chgData name="금비 윤" userId="bf4ba83faf786613" providerId="LiveId" clId="{724FB70F-4220-4D5C-AD77-30213BFA361E}" dt="2023-11-26T09:15:12.362" v="8462" actId="1076"/>
          <ac:picMkLst>
            <pc:docMk/>
            <pc:sldMk cId="58377647" sldId="351"/>
            <ac:picMk id="4" creationId="{2BD3E221-192B-7A86-B95E-52F5AAC9E89C}"/>
          </ac:picMkLst>
        </pc:picChg>
        <pc:picChg chg="del">
          <ac:chgData name="금비 윤" userId="bf4ba83faf786613" providerId="LiveId" clId="{724FB70F-4220-4D5C-AD77-30213BFA361E}" dt="2023-11-26T09:14:07.299" v="8453" actId="478"/>
          <ac:picMkLst>
            <pc:docMk/>
            <pc:sldMk cId="58377647" sldId="351"/>
            <ac:picMk id="5" creationId="{54E0A409-8277-6381-4BF8-CE3685765D64}"/>
          </ac:picMkLst>
        </pc:picChg>
        <pc:picChg chg="del">
          <ac:chgData name="금비 윤" userId="bf4ba83faf786613" providerId="LiveId" clId="{724FB70F-4220-4D5C-AD77-30213BFA361E}" dt="2023-11-26T09:14:02.292" v="8451" actId="478"/>
          <ac:picMkLst>
            <pc:docMk/>
            <pc:sldMk cId="58377647" sldId="351"/>
            <ac:picMk id="8" creationId="{853F5FF3-DAB6-B029-9795-2B902731CD37}"/>
          </ac:picMkLst>
        </pc:picChg>
        <pc:picChg chg="del">
          <ac:chgData name="금비 윤" userId="bf4ba83faf786613" providerId="LiveId" clId="{724FB70F-4220-4D5C-AD77-30213BFA361E}" dt="2023-11-26T09:14:07.299" v="8453" actId="478"/>
          <ac:picMkLst>
            <pc:docMk/>
            <pc:sldMk cId="58377647" sldId="351"/>
            <ac:picMk id="12" creationId="{470340E5-0658-1842-593F-0316BA87BDD9}"/>
          </ac:picMkLst>
        </pc:picChg>
      </pc:sldChg>
      <pc:sldChg chg="add del">
        <pc:chgData name="금비 윤" userId="bf4ba83faf786613" providerId="LiveId" clId="{724FB70F-4220-4D5C-AD77-30213BFA361E}" dt="2023-11-26T09:13:25.624" v="8406"/>
        <pc:sldMkLst>
          <pc:docMk/>
          <pc:sldMk cId="601699567" sldId="351"/>
        </pc:sldMkLst>
      </pc:sldChg>
      <pc:sldChg chg="addSp delSp modSp add mod ord delAnim modAnim">
        <pc:chgData name="금비 윤" userId="bf4ba83faf786613" providerId="LiveId" clId="{724FB70F-4220-4D5C-AD77-30213BFA361E}" dt="2023-11-29T00:39:46.844" v="12520" actId="14100"/>
        <pc:sldMkLst>
          <pc:docMk/>
          <pc:sldMk cId="3419506766" sldId="352"/>
        </pc:sldMkLst>
        <pc:spChg chg="mod">
          <ac:chgData name="금비 윤" userId="bf4ba83faf786613" providerId="LiveId" clId="{724FB70F-4220-4D5C-AD77-30213BFA361E}" dt="2023-11-27T12:49:56.388" v="11595" actId="1035"/>
          <ac:spMkLst>
            <pc:docMk/>
            <pc:sldMk cId="3419506766" sldId="352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6T10:09:42.025" v="9845" actId="20577"/>
          <ac:spMkLst>
            <pc:docMk/>
            <pc:sldMk cId="3419506766" sldId="352"/>
            <ac:spMk id="13" creationId="{C4983893-1C43-8B09-0D1D-2FC93B2250AA}"/>
          </ac:spMkLst>
        </pc:spChg>
        <pc:picChg chg="del">
          <ac:chgData name="금비 윤" userId="bf4ba83faf786613" providerId="LiveId" clId="{724FB70F-4220-4D5C-AD77-30213BFA361E}" dt="2023-11-26T10:09:46.511" v="9846" actId="478"/>
          <ac:picMkLst>
            <pc:docMk/>
            <pc:sldMk cId="3419506766" sldId="352"/>
            <ac:picMk id="2" creationId="{52DE93FA-1AFA-8A58-F51B-9515FE1A1910}"/>
          </ac:picMkLst>
        </pc:picChg>
        <pc:picChg chg="add mod modCrop">
          <ac:chgData name="금비 윤" userId="bf4ba83faf786613" providerId="LiveId" clId="{724FB70F-4220-4D5C-AD77-30213BFA361E}" dt="2023-11-29T00:39:46.844" v="12520" actId="14100"/>
          <ac:picMkLst>
            <pc:docMk/>
            <pc:sldMk cId="3419506766" sldId="352"/>
            <ac:picMk id="3" creationId="{2C1AD916-F1CA-23E2-022B-17232879C0FB}"/>
          </ac:picMkLst>
        </pc:picChg>
      </pc:sldChg>
      <pc:sldChg chg="delSp modSp add del mod ord delAnim">
        <pc:chgData name="금비 윤" userId="bf4ba83faf786613" providerId="LiveId" clId="{724FB70F-4220-4D5C-AD77-30213BFA361E}" dt="2023-11-27T12:12:59.540" v="10925" actId="47"/>
        <pc:sldMkLst>
          <pc:docMk/>
          <pc:sldMk cId="3252986518" sldId="353"/>
        </pc:sldMkLst>
        <pc:spChg chg="del">
          <ac:chgData name="금비 윤" userId="bf4ba83faf786613" providerId="LiveId" clId="{724FB70F-4220-4D5C-AD77-30213BFA361E}" dt="2023-11-27T11:30:59.431" v="9999" actId="478"/>
          <ac:spMkLst>
            <pc:docMk/>
            <pc:sldMk cId="3252986518" sldId="353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7T11:30:52.716" v="9997" actId="20577"/>
          <ac:spMkLst>
            <pc:docMk/>
            <pc:sldMk cId="3252986518" sldId="353"/>
            <ac:spMk id="13" creationId="{C4983893-1C43-8B09-0D1D-2FC93B2250AA}"/>
          </ac:spMkLst>
        </pc:spChg>
        <pc:picChg chg="del">
          <ac:chgData name="금비 윤" userId="bf4ba83faf786613" providerId="LiveId" clId="{724FB70F-4220-4D5C-AD77-30213BFA361E}" dt="2023-11-27T11:30:56.996" v="9998" actId="478"/>
          <ac:picMkLst>
            <pc:docMk/>
            <pc:sldMk cId="3252986518" sldId="353"/>
            <ac:picMk id="3" creationId="{2C1AD916-F1CA-23E2-022B-17232879C0FB}"/>
          </ac:picMkLst>
        </pc:picChg>
      </pc:sldChg>
      <pc:sldChg chg="delSp modSp add mod ord delAnim modAnim">
        <pc:chgData name="금비 윤" userId="bf4ba83faf786613" providerId="LiveId" clId="{724FB70F-4220-4D5C-AD77-30213BFA361E}" dt="2023-11-29T00:39:58.678" v="12522" actId="1076"/>
        <pc:sldMkLst>
          <pc:docMk/>
          <pc:sldMk cId="756825135" sldId="354"/>
        </pc:sldMkLst>
        <pc:spChg chg="mod">
          <ac:chgData name="금비 윤" userId="bf4ba83faf786613" providerId="LiveId" clId="{724FB70F-4220-4D5C-AD77-30213BFA361E}" dt="2023-11-27T12:15:23.154" v="11042" actId="1076"/>
          <ac:spMkLst>
            <pc:docMk/>
            <pc:sldMk cId="756825135" sldId="354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7T11:48:50.672" v="10717" actId="20577"/>
          <ac:spMkLst>
            <pc:docMk/>
            <pc:sldMk cId="756825135" sldId="354"/>
            <ac:spMk id="13" creationId="{C4983893-1C43-8B09-0D1D-2FC93B2250AA}"/>
          </ac:spMkLst>
        </pc:spChg>
        <pc:picChg chg="mod modCrop">
          <ac:chgData name="금비 윤" userId="bf4ba83faf786613" providerId="LiveId" clId="{724FB70F-4220-4D5C-AD77-30213BFA361E}" dt="2023-11-29T00:39:58.678" v="12522" actId="1076"/>
          <ac:picMkLst>
            <pc:docMk/>
            <pc:sldMk cId="756825135" sldId="354"/>
            <ac:picMk id="2" creationId="{FE030A7B-6468-2506-6542-04D680BCF408}"/>
          </ac:picMkLst>
        </pc:picChg>
        <pc:picChg chg="del">
          <ac:chgData name="금비 윤" userId="bf4ba83faf786613" providerId="LiveId" clId="{724FB70F-4220-4D5C-AD77-30213BFA361E}" dt="2023-11-27T11:48:51.924" v="10718" actId="478"/>
          <ac:picMkLst>
            <pc:docMk/>
            <pc:sldMk cId="756825135" sldId="354"/>
            <ac:picMk id="3" creationId="{2C1AD916-F1CA-23E2-022B-17232879C0FB}"/>
          </ac:picMkLst>
        </pc:picChg>
      </pc:sldChg>
      <pc:sldChg chg="add del">
        <pc:chgData name="금비 윤" userId="bf4ba83faf786613" providerId="LiveId" clId="{724FB70F-4220-4D5C-AD77-30213BFA361E}" dt="2023-11-27T12:53:27.472" v="11657" actId="47"/>
        <pc:sldMkLst>
          <pc:docMk/>
          <pc:sldMk cId="3392032953" sldId="355"/>
        </pc:sldMkLst>
      </pc:sldChg>
      <pc:sldChg chg="addSp modSp add mod modClrScheme chgLayout">
        <pc:chgData name="금비 윤" userId="bf4ba83faf786613" providerId="LiveId" clId="{724FB70F-4220-4D5C-AD77-30213BFA361E}" dt="2023-11-27T13:05:20.277" v="12172" actId="1076"/>
        <pc:sldMkLst>
          <pc:docMk/>
          <pc:sldMk cId="1859326194" sldId="356"/>
        </pc:sldMkLst>
        <pc:spChg chg="add mod">
          <ac:chgData name="금비 윤" userId="bf4ba83faf786613" providerId="LiveId" clId="{724FB70F-4220-4D5C-AD77-30213BFA361E}" dt="2023-11-27T13:05:20.277" v="12172" actId="1076"/>
          <ac:spMkLst>
            <pc:docMk/>
            <pc:sldMk cId="1859326194" sldId="356"/>
            <ac:spMk id="4" creationId="{CDFEB87D-478E-CAFC-9BC6-FFE7CE068D39}"/>
          </ac:spMkLst>
        </pc:spChg>
        <pc:picChg chg="add mod ord">
          <ac:chgData name="금비 윤" userId="bf4ba83faf786613" providerId="LiveId" clId="{724FB70F-4220-4D5C-AD77-30213BFA361E}" dt="2023-11-27T13:05:13.848" v="12171" actId="167"/>
          <ac:picMkLst>
            <pc:docMk/>
            <pc:sldMk cId="1859326194" sldId="356"/>
            <ac:picMk id="3" creationId="{07A74D08-79CD-15AE-9C67-DF07D1F79D79}"/>
          </ac:picMkLst>
        </pc:picChg>
        <pc:picChg chg="add mod">
          <ac:chgData name="금비 윤" userId="bf4ba83faf786613" providerId="LiveId" clId="{724FB70F-4220-4D5C-AD77-30213BFA361E}" dt="2023-11-27T13:05:03.407" v="12167" actId="571"/>
          <ac:picMkLst>
            <pc:docMk/>
            <pc:sldMk cId="1859326194" sldId="356"/>
            <ac:picMk id="5" creationId="{A359B25C-B680-C0B2-F330-A9573BC8701C}"/>
          </ac:picMkLst>
        </pc:picChg>
        <pc:picChg chg="add mod">
          <ac:chgData name="금비 윤" userId="bf4ba83faf786613" providerId="LiveId" clId="{724FB70F-4220-4D5C-AD77-30213BFA361E}" dt="2023-11-27T13:05:11.452" v="12170" actId="571"/>
          <ac:picMkLst>
            <pc:docMk/>
            <pc:sldMk cId="1859326194" sldId="356"/>
            <ac:picMk id="6" creationId="{3209E5CE-5BEB-E84E-3F88-486071BC47B3}"/>
          </ac:picMkLst>
        </pc:picChg>
      </pc:sldChg>
      <pc:sldChg chg="addSp delSp modSp add mod ord delAnim modAnim">
        <pc:chgData name="금비 윤" userId="bf4ba83faf786613" providerId="LiveId" clId="{724FB70F-4220-4D5C-AD77-30213BFA361E}" dt="2023-11-29T00:40:07.298" v="12524" actId="1076"/>
        <pc:sldMkLst>
          <pc:docMk/>
          <pc:sldMk cId="283905700" sldId="357"/>
        </pc:sldMkLst>
        <pc:spChg chg="mod">
          <ac:chgData name="금비 윤" userId="bf4ba83faf786613" providerId="LiveId" clId="{724FB70F-4220-4D5C-AD77-30213BFA361E}" dt="2023-11-27T12:46:57.771" v="11548"/>
          <ac:spMkLst>
            <pc:docMk/>
            <pc:sldMk cId="283905700" sldId="357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7T12:46:44.567" v="11519" actId="20577"/>
          <ac:spMkLst>
            <pc:docMk/>
            <pc:sldMk cId="283905700" sldId="357"/>
            <ac:spMk id="13" creationId="{C4983893-1C43-8B09-0D1D-2FC93B2250AA}"/>
          </ac:spMkLst>
        </pc:spChg>
        <pc:picChg chg="del">
          <ac:chgData name="금비 윤" userId="bf4ba83faf786613" providerId="LiveId" clId="{724FB70F-4220-4D5C-AD77-30213BFA361E}" dt="2023-11-27T12:46:47.570" v="11520" actId="478"/>
          <ac:picMkLst>
            <pc:docMk/>
            <pc:sldMk cId="283905700" sldId="357"/>
            <ac:picMk id="2" creationId="{FE030A7B-6468-2506-6542-04D680BCF408}"/>
          </ac:picMkLst>
        </pc:picChg>
        <pc:picChg chg="add mod modCrop">
          <ac:chgData name="금비 윤" userId="bf4ba83faf786613" providerId="LiveId" clId="{724FB70F-4220-4D5C-AD77-30213BFA361E}" dt="2023-11-29T00:40:07.298" v="12524" actId="1076"/>
          <ac:picMkLst>
            <pc:docMk/>
            <pc:sldMk cId="283905700" sldId="357"/>
            <ac:picMk id="3" creationId="{457951AB-0EB0-CE19-0391-0E782FD49B83}"/>
          </ac:picMkLst>
        </pc:picChg>
      </pc:sldChg>
      <pc:sldChg chg="addSp delSp modSp add mod ord">
        <pc:chgData name="금비 윤" userId="bf4ba83faf786613" providerId="LiveId" clId="{724FB70F-4220-4D5C-AD77-30213BFA361E}" dt="2023-11-27T13:04:18.029" v="12131" actId="255"/>
        <pc:sldMkLst>
          <pc:docMk/>
          <pc:sldMk cId="704421782" sldId="358"/>
        </pc:sldMkLst>
        <pc:spChg chg="mod">
          <ac:chgData name="금비 윤" userId="bf4ba83faf786613" providerId="LiveId" clId="{724FB70F-4220-4D5C-AD77-30213BFA361E}" dt="2023-11-27T13:04:18.029" v="12131" actId="255"/>
          <ac:spMkLst>
            <pc:docMk/>
            <pc:sldMk cId="704421782" sldId="358"/>
            <ac:spMk id="8" creationId="{9EE8DE4A-569A-8448-BE6D-46BB9690D519}"/>
          </ac:spMkLst>
        </pc:spChg>
        <pc:picChg chg="add mod modCrop">
          <ac:chgData name="금비 윤" userId="bf4ba83faf786613" providerId="LiveId" clId="{724FB70F-4220-4D5C-AD77-30213BFA361E}" dt="2023-11-27T12:53:23.386" v="11656" actId="14100"/>
          <ac:picMkLst>
            <pc:docMk/>
            <pc:sldMk cId="704421782" sldId="358"/>
            <ac:picMk id="3" creationId="{C8362C8A-1343-631E-E09E-793DD03FC331}"/>
          </ac:picMkLst>
        </pc:picChg>
        <pc:picChg chg="del">
          <ac:chgData name="금비 윤" userId="bf4ba83faf786613" providerId="LiveId" clId="{724FB70F-4220-4D5C-AD77-30213BFA361E}" dt="2023-11-27T12:52:42.432" v="11648" actId="478"/>
          <ac:picMkLst>
            <pc:docMk/>
            <pc:sldMk cId="704421782" sldId="358"/>
            <ac:picMk id="6" creationId="{D74DC930-0B55-FB5B-BC74-9A29712DF3C8}"/>
          </ac:picMkLst>
        </pc:picChg>
        <pc:picChg chg="ord">
          <ac:chgData name="금비 윤" userId="bf4ba83faf786613" providerId="LiveId" clId="{724FB70F-4220-4D5C-AD77-30213BFA361E}" dt="2023-11-27T13:04:01.399" v="12125" actId="167"/>
          <ac:picMkLst>
            <pc:docMk/>
            <pc:sldMk cId="704421782" sldId="358"/>
            <ac:picMk id="11" creationId="{E0EFDA5A-FFAD-EFFC-C306-2EC01DEC0F46}"/>
          </ac:picMkLst>
        </pc:picChg>
      </pc:sldChg>
      <pc:sldChg chg="delSp modSp add mod delAnim">
        <pc:chgData name="금비 윤" userId="bf4ba83faf786613" providerId="LiveId" clId="{724FB70F-4220-4D5C-AD77-30213BFA361E}" dt="2023-11-28T13:40:48.096" v="12440" actId="5793"/>
        <pc:sldMkLst>
          <pc:docMk/>
          <pc:sldMk cId="2084453899" sldId="359"/>
        </pc:sldMkLst>
        <pc:spChg chg="mod">
          <ac:chgData name="금비 윤" userId="bf4ba83faf786613" providerId="LiveId" clId="{724FB70F-4220-4D5C-AD77-30213BFA361E}" dt="2023-11-28T13:40:48.096" v="12440" actId="5793"/>
          <ac:spMkLst>
            <pc:docMk/>
            <pc:sldMk cId="2084453899" sldId="359"/>
            <ac:spMk id="10" creationId="{5CFD7DAC-17EA-6F4E-34CF-C827D78BF689}"/>
          </ac:spMkLst>
        </pc:spChg>
        <pc:spChg chg="mod">
          <ac:chgData name="금비 윤" userId="bf4ba83faf786613" providerId="LiveId" clId="{724FB70F-4220-4D5C-AD77-30213BFA361E}" dt="2023-11-28T13:22:16.107" v="12429" actId="255"/>
          <ac:spMkLst>
            <pc:docMk/>
            <pc:sldMk cId="2084453899" sldId="359"/>
            <ac:spMk id="13" creationId="{C4983893-1C43-8B09-0D1D-2FC93B2250AA}"/>
          </ac:spMkLst>
        </pc:spChg>
        <pc:picChg chg="del">
          <ac:chgData name="금비 윤" userId="bf4ba83faf786613" providerId="LiveId" clId="{724FB70F-4220-4D5C-AD77-30213BFA361E}" dt="2023-11-28T13:22:19.190" v="12430" actId="478"/>
          <ac:picMkLst>
            <pc:docMk/>
            <pc:sldMk cId="2084453899" sldId="359"/>
            <ac:picMk id="3" creationId="{457951AB-0EB0-CE19-0391-0E782FD49B83}"/>
          </ac:picMkLst>
        </pc:picChg>
      </pc:sldChg>
      <pc:sldChg chg="new del">
        <pc:chgData name="금비 윤" userId="bf4ba83faf786613" providerId="LiveId" clId="{724FB70F-4220-4D5C-AD77-30213BFA361E}" dt="2023-11-29T00:21:00.711" v="12487" actId="680"/>
        <pc:sldMkLst>
          <pc:docMk/>
          <pc:sldMk cId="610967480" sldId="360"/>
        </pc:sldMkLst>
      </pc:sldChg>
      <pc:sldChg chg="new del">
        <pc:chgData name="금비 윤" userId="bf4ba83faf786613" providerId="LiveId" clId="{724FB70F-4220-4D5C-AD77-30213BFA361E}" dt="2023-11-29T00:40:40.001" v="12526" actId="680"/>
        <pc:sldMkLst>
          <pc:docMk/>
          <pc:sldMk cId="975610510" sldId="3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93A7-208D-49A2-ADF3-6D51FF1E3A67}" type="datetime1">
              <a:rPr lang="ko-KR" altLang="en-US" smtClean="0">
                <a:latin typeface="+mj-lt"/>
              </a:rPr>
              <a:t>2023-11-29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C9CB7-07FF-4D57-AB49-9C3B8C50138F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9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88382B4-BA11-4387-BBF0-6A871BD5BB3D}" type="datetime1">
              <a:rPr lang="ko-KR" altLang="en-US" smtClean="0"/>
              <a:pPr/>
              <a:t>2023-11-29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939589-3E79-4C82-AA4A-FE78234FAA5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jp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jp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jp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jp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jp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umbi4.github.io/webGL_twinkl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eumbi4.github.io/webGL_hear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tock.adobe.com/" TargetMode="External"/><Relationship Id="rId3" Type="http://schemas.openxmlformats.org/officeDocument/2006/relationships/hyperlink" Target="https://www.ibatstudio.com/" TargetMode="External"/><Relationship Id="rId7" Type="http://schemas.openxmlformats.org/officeDocument/2006/relationships/hyperlink" Target="https://flowersayo.tistory.com/2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to15.github.io/posts/unity-particle-system-example-02-mouse-chaser/#%EC%A4%80%EB%B9%84%EB%AC%BC" TargetMode="External"/><Relationship Id="rId5" Type="http://schemas.openxmlformats.org/officeDocument/2006/relationships/hyperlink" Target="https://rito15.github.io/posts/unity-particle-system-tutorial-01/" TargetMode="External"/><Relationship Id="rId10" Type="http://schemas.openxmlformats.org/officeDocument/2006/relationships/hyperlink" Target="https://pngtree.com/element/down?id=ODQxNTg2MQ==&amp;type=1&amp;time=1701087711&amp;token=YmEzYWMyNDhmNjEzMzNhZWRmYmQ2MWQzMGQxMzRhNzk=&amp;t=0" TargetMode="External"/><Relationship Id="rId4" Type="http://schemas.openxmlformats.org/officeDocument/2006/relationships/hyperlink" Target="https://rgy0409.tistory.com/297" TargetMode="External"/><Relationship Id="rId9" Type="http://schemas.openxmlformats.org/officeDocument/2006/relationships/hyperlink" Target="https://www.pngwing.com/ko/free-png-dxyyb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F1365EAC-CC10-0DA3-6A4E-557B2EE5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1324908" cy="7276253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br>
              <a:rPr lang="en-US" altLang="ko-KR" dirty="0"/>
            </a:br>
            <a:r>
              <a:rPr lang="ko-KR" altLang="en-US" dirty="0"/>
              <a:t>나만의 </a:t>
            </a:r>
            <a:r>
              <a:rPr lang="en-US" altLang="ko-KR" dirty="0">
                <a:solidFill>
                  <a:srgbClr val="DD70A5"/>
                </a:solidFill>
              </a:rPr>
              <a:t>Effect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 2020904053 </a:t>
            </a:r>
            <a:r>
              <a:rPr lang="ko-KR" altLang="en-US" dirty="0"/>
              <a:t>윤금비</a:t>
            </a:r>
          </a:p>
          <a:p>
            <a:pPr rtl="0"/>
            <a:endParaRPr lang="ko-KR" alt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A194ACA1-E023-BB37-B643-58FA58A4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080" y="6200457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US" altLang="ko-KR" dirty="0"/>
              <a:t>11</a:t>
            </a:r>
            <a:r>
              <a:rPr lang="en-US" altLang="ko-KR" noProof="0" dirty="0"/>
              <a:t>/29/2023</a:t>
            </a:r>
            <a:endParaRPr lang="ko-KR" altLang="en-US" noProof="0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284B353-1EB6-D990-E9DA-C2256C88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1</a:t>
            </a:fld>
            <a:endParaRPr lang="ko-KR" altLang="en-US" noProof="0"/>
          </a:p>
        </p:txBody>
      </p:sp>
      <p:pic>
        <p:nvPicPr>
          <p:cNvPr id="7" name="그림 6" descr="폰트, 그래픽, 텍스트, 블랙이(가) 표시된 사진&#10;&#10;자동 생성된 설명">
            <a:extLst>
              <a:ext uri="{FF2B5EF4-FFF2-40B4-BE49-F238E27FC236}">
                <a16:creationId xmlns:a16="http://schemas.microsoft.com/office/drawing/2014/main" id="{AB5B8C34-A4AB-F998-0308-E42E34ECD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080" r="53529"/>
          <a:stretch/>
        </p:blipFill>
        <p:spPr>
          <a:xfrm>
            <a:off x="880586" y="877022"/>
            <a:ext cx="1786136" cy="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62C5007-2F90-FA57-3EE4-13797D63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7" b="71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6CC4D7B-FA86-C003-FF41-F72A080A3E7D}"/>
              </a:ext>
            </a:extLst>
          </p:cNvPr>
          <p:cNvSpPr txBox="1">
            <a:spLocks/>
          </p:cNvSpPr>
          <p:nvPr/>
        </p:nvSpPr>
        <p:spPr>
          <a:xfrm>
            <a:off x="5326910" y="322272"/>
            <a:ext cx="4805917" cy="117576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4.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마테리얼</a:t>
            </a:r>
            <a:r>
              <a:rPr lang="ko-KR" altLang="en-US" sz="2000" kern="0" dirty="0">
                <a:solidFill>
                  <a:srgbClr val="FF0000"/>
                </a:solidFill>
              </a:rPr>
              <a:t> 종류 설정하기</a:t>
            </a:r>
            <a:endParaRPr lang="en-US" altLang="ko-KR" sz="2000" kern="0" dirty="0">
              <a:solidFill>
                <a:srgbClr val="FF0000"/>
              </a:solidFill>
            </a:endParaRPr>
          </a:p>
          <a:p>
            <a:endParaRPr lang="en-US" altLang="ko-KR" sz="2000" kern="0" dirty="0">
              <a:solidFill>
                <a:srgbClr val="FF0000"/>
              </a:solidFill>
            </a:endParaRPr>
          </a:p>
          <a:p>
            <a:r>
              <a:rPr lang="en-US" altLang="ko-KR" sz="2000" kern="0" dirty="0">
                <a:solidFill>
                  <a:srgbClr val="FF0000"/>
                </a:solidFill>
              </a:rPr>
              <a:t>(Shader[Standard]</a:t>
            </a:r>
            <a:r>
              <a:rPr lang="ko-KR" altLang="en-US" sz="2000" kern="0" dirty="0">
                <a:solidFill>
                  <a:srgbClr val="FF0000"/>
                </a:solidFill>
              </a:rPr>
              <a:t>를 </a:t>
            </a:r>
            <a:r>
              <a:rPr lang="en-US" altLang="ko-KR" sz="2000" kern="0" dirty="0">
                <a:solidFill>
                  <a:srgbClr val="FF0000"/>
                </a:solidFill>
              </a:rPr>
              <a:t>Legacy Shaders</a:t>
            </a:r>
          </a:p>
          <a:p>
            <a:r>
              <a:rPr lang="en-US" altLang="ko-KR" sz="2000" kern="0" dirty="0">
                <a:solidFill>
                  <a:srgbClr val="FF0000"/>
                </a:solidFill>
              </a:rPr>
              <a:t>-&gt;Particles-&gt;Additive </a:t>
            </a:r>
            <a:r>
              <a:rPr lang="ko-KR" altLang="en-US" sz="2000" kern="0" dirty="0">
                <a:solidFill>
                  <a:srgbClr val="FF0000"/>
                </a:solidFill>
              </a:rPr>
              <a:t>로 바꿈</a:t>
            </a:r>
            <a:r>
              <a:rPr lang="en-US" altLang="ko-KR" sz="2000" kern="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727C48-1994-75BB-DFDD-BC58D3639D75}"/>
              </a:ext>
            </a:extLst>
          </p:cNvPr>
          <p:cNvCxnSpPr>
            <a:cxnSpLocks/>
          </p:cNvCxnSpPr>
          <p:nvPr/>
        </p:nvCxnSpPr>
        <p:spPr>
          <a:xfrm>
            <a:off x="8474148" y="505913"/>
            <a:ext cx="1913861" cy="361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374DFF-ADBD-D7C9-9AAE-7B2ADAEEE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15" t="46902" b="50423"/>
          <a:stretch/>
        </p:blipFill>
        <p:spPr>
          <a:xfrm>
            <a:off x="7062417" y="3920702"/>
            <a:ext cx="2570679" cy="183465"/>
          </a:xfrm>
          <a:prstGeom prst="rect">
            <a:avLst/>
          </a:prstGeom>
        </p:spPr>
      </p:pic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1B0BAF4-8B2D-3008-B366-4E1666A58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15" t="27972" b="69414"/>
          <a:stretch/>
        </p:blipFill>
        <p:spPr>
          <a:xfrm>
            <a:off x="4491738" y="3794432"/>
            <a:ext cx="2570679" cy="1792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9ACE40-6233-6F6E-1037-2CDBCF494235}"/>
              </a:ext>
            </a:extLst>
          </p:cNvPr>
          <p:cNvSpPr/>
          <p:nvPr/>
        </p:nvSpPr>
        <p:spPr>
          <a:xfrm>
            <a:off x="2941669" y="5688420"/>
            <a:ext cx="630870" cy="191386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7C7C7C"/>
                </a:solidFill>
              </a:rPr>
              <a:t>leaf</a:t>
            </a:r>
            <a:endParaRPr lang="ko-KR" altLang="en-US" sz="1000" dirty="0">
              <a:solidFill>
                <a:srgbClr val="7C7C7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4FE43C-9420-A205-CB46-706CB8E7DF46}"/>
              </a:ext>
            </a:extLst>
          </p:cNvPr>
          <p:cNvSpPr/>
          <p:nvPr/>
        </p:nvSpPr>
        <p:spPr>
          <a:xfrm>
            <a:off x="3625701" y="5667154"/>
            <a:ext cx="1095154" cy="191386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rgbClr val="7C7C7C"/>
                </a:solidFill>
              </a:rPr>
              <a:t>Leaf_Material</a:t>
            </a:r>
            <a:endParaRPr lang="en-US" altLang="ko-KR" sz="1000" dirty="0">
              <a:solidFill>
                <a:srgbClr val="7C7C7C"/>
              </a:solidFill>
            </a:endParaRPr>
          </a:p>
        </p:txBody>
      </p: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07DC17C-090F-38C7-1040-31E7034C30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38" t="77054" r="68954" b="20155"/>
          <a:stretch/>
        </p:blipFill>
        <p:spPr>
          <a:xfrm>
            <a:off x="3583169" y="5656514"/>
            <a:ext cx="159490" cy="1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en-US" sz="3600" dirty="0"/>
              <a:t>NOTE : </a:t>
            </a:r>
            <a:r>
              <a:rPr lang="en-US" altLang="ko-KR" sz="28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Additive, Alpha Blended</a:t>
            </a:r>
            <a:r>
              <a:rPr lang="ko-KR" altLang="en-US" sz="28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8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11</a:t>
            </a:fld>
            <a:endParaRPr lang="ko-KR" alt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7F748-2549-8FA6-5033-9EB069E98522}"/>
              </a:ext>
            </a:extLst>
          </p:cNvPr>
          <p:cNvSpPr txBox="1"/>
          <p:nvPr/>
        </p:nvSpPr>
        <p:spPr>
          <a:xfrm>
            <a:off x="6131528" y="1970319"/>
            <a:ext cx="9186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마테리얼은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기본적으로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반투명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(Transparent)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Additive, Alpha Blended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두가지를 주로 사용한다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67551-AC86-078B-2913-80F08D80B81C}"/>
              </a:ext>
            </a:extLst>
          </p:cNvPr>
          <p:cNvSpPr txBox="1"/>
          <p:nvPr/>
        </p:nvSpPr>
        <p:spPr>
          <a:xfrm>
            <a:off x="5900053" y="3503891"/>
            <a:ext cx="7550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4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각각의 </a:t>
            </a:r>
            <a:r>
              <a:rPr lang="ko-KR" altLang="en-US" sz="24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sz="24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겹칠 경우</a:t>
            </a:r>
            <a:r>
              <a:rPr lang="en-US" altLang="ko-KR" sz="24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Additive</a:t>
            </a:r>
            <a:r>
              <a:rPr lang="ko-KR" altLang="en-US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색상이 서로 더해져 밝아지고</a:t>
            </a:r>
            <a:r>
              <a:rPr lang="en-US" altLang="ko-KR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i="0" dirty="0">
              <a:solidFill>
                <a:srgbClr val="DD70A5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Alpha Blended</a:t>
            </a:r>
            <a:r>
              <a:rPr lang="ko-KR" altLang="en-US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중간 값으로 혼합된다</a:t>
            </a:r>
            <a:r>
              <a:rPr lang="en-US" altLang="ko-KR" sz="2400" i="0" dirty="0">
                <a:solidFill>
                  <a:srgbClr val="DD70A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109D84-3468-34E6-16FC-BE878AB93804}"/>
              </a:ext>
            </a:extLst>
          </p:cNvPr>
          <p:cNvGrpSpPr/>
          <p:nvPr/>
        </p:nvGrpSpPr>
        <p:grpSpPr>
          <a:xfrm>
            <a:off x="394585" y="2012854"/>
            <a:ext cx="5583762" cy="3799361"/>
            <a:chOff x="5631814" y="2825086"/>
            <a:chExt cx="5583762" cy="3799361"/>
          </a:xfrm>
        </p:grpSpPr>
        <p:pic>
          <p:nvPicPr>
            <p:cNvPr id="5" name="그림 4" descr="흑백, 엑스레이 필름, 모노크롬이(가) 표시된 사진&#10;&#10;자동 생성된 설명">
              <a:extLst>
                <a:ext uri="{FF2B5EF4-FFF2-40B4-BE49-F238E27FC236}">
                  <a16:creationId xmlns:a16="http://schemas.microsoft.com/office/drawing/2014/main" id="{B5BA7F0B-0A9C-311D-C31A-2D0BDE46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1814" y="2825086"/>
              <a:ext cx="5583762" cy="33417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DBD8C2-95CC-A374-62CC-BA783A9593A5}"/>
                </a:ext>
              </a:extLst>
            </p:cNvPr>
            <p:cNvSpPr txBox="1"/>
            <p:nvPr/>
          </p:nvSpPr>
          <p:spPr>
            <a:xfrm>
              <a:off x="5746303" y="6255115"/>
              <a:ext cx="5354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Additive                     Alpha Blended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98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B2B83D2-7670-D539-3457-5843B154C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6" b="6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8DB9DA-464F-4096-2C3D-133570F816A6}"/>
              </a:ext>
            </a:extLst>
          </p:cNvPr>
          <p:cNvSpPr/>
          <p:nvPr/>
        </p:nvSpPr>
        <p:spPr>
          <a:xfrm>
            <a:off x="11408734" y="1275907"/>
            <a:ext cx="783265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4227CCF-9C09-A4AC-CE71-0B7BCFB5C94A}"/>
              </a:ext>
            </a:extLst>
          </p:cNvPr>
          <p:cNvSpPr txBox="1">
            <a:spLocks/>
          </p:cNvSpPr>
          <p:nvPr/>
        </p:nvSpPr>
        <p:spPr>
          <a:xfrm>
            <a:off x="5762845" y="1003905"/>
            <a:ext cx="3530011" cy="72920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5.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마테리얼에</a:t>
            </a:r>
            <a:r>
              <a:rPr lang="ko-KR" altLang="en-US" sz="2000" kern="0" dirty="0">
                <a:solidFill>
                  <a:srgbClr val="FF0000"/>
                </a:solidFill>
              </a:rPr>
              <a:t>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텍스쳐</a:t>
            </a:r>
            <a:r>
              <a:rPr lang="ko-KR" altLang="en-US" sz="2000" kern="0" dirty="0">
                <a:solidFill>
                  <a:srgbClr val="FF0000"/>
                </a:solidFill>
              </a:rPr>
              <a:t> 입히기</a:t>
            </a:r>
            <a:endParaRPr lang="en-US" altLang="ko-KR" sz="2000" kern="0" dirty="0">
              <a:solidFill>
                <a:srgbClr val="FF0000"/>
              </a:solidFill>
            </a:endParaRPr>
          </a:p>
          <a:p>
            <a:r>
              <a:rPr lang="en-US" altLang="ko-KR" sz="2000" kern="0" dirty="0">
                <a:solidFill>
                  <a:srgbClr val="FF0000"/>
                </a:solidFill>
              </a:rPr>
              <a:t>(Select </a:t>
            </a:r>
            <a:r>
              <a:rPr lang="ko-KR" altLang="en-US" sz="2000" kern="0" dirty="0">
                <a:solidFill>
                  <a:srgbClr val="FF0000"/>
                </a:solidFill>
              </a:rPr>
              <a:t>선택 후 </a:t>
            </a:r>
            <a:r>
              <a:rPr lang="en-US" altLang="ko-KR" sz="2000" kern="0" dirty="0">
                <a:solidFill>
                  <a:srgbClr val="FF0000"/>
                </a:solidFill>
              </a:rPr>
              <a:t>leaf </a:t>
            </a:r>
            <a:r>
              <a:rPr lang="ko-KR" altLang="en-US" sz="2000" kern="0" dirty="0">
                <a:solidFill>
                  <a:srgbClr val="FF0000"/>
                </a:solidFill>
              </a:rPr>
              <a:t>누르기</a:t>
            </a:r>
            <a:r>
              <a:rPr lang="en-US" altLang="ko-KR" sz="2000" kern="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41EB96-9DC3-DE5D-1182-D61721BD83ED}"/>
              </a:ext>
            </a:extLst>
          </p:cNvPr>
          <p:cNvCxnSpPr>
            <a:cxnSpLocks/>
          </p:cNvCxnSpPr>
          <p:nvPr/>
        </p:nvCxnSpPr>
        <p:spPr>
          <a:xfrm>
            <a:off x="9292856" y="1360967"/>
            <a:ext cx="2371060" cy="659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A6B6D0-1130-1338-6262-E93F8B47B2F9}"/>
              </a:ext>
            </a:extLst>
          </p:cNvPr>
          <p:cNvCxnSpPr>
            <a:cxnSpLocks/>
          </p:cNvCxnSpPr>
          <p:nvPr/>
        </p:nvCxnSpPr>
        <p:spPr>
          <a:xfrm>
            <a:off x="8506047" y="1733107"/>
            <a:ext cx="0" cy="1095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6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F929BA9-A179-CA54-5DFB-D3C2315C5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1" b="71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4FA701D-BA68-0CCE-2F59-DEAA531269D9}"/>
              </a:ext>
            </a:extLst>
          </p:cNvPr>
          <p:cNvSpPr txBox="1">
            <a:spLocks/>
          </p:cNvSpPr>
          <p:nvPr/>
        </p:nvSpPr>
        <p:spPr>
          <a:xfrm>
            <a:off x="7145077" y="756038"/>
            <a:ext cx="3604439" cy="527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6.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파티클에</a:t>
            </a:r>
            <a:r>
              <a:rPr lang="ko-KR" altLang="en-US" sz="2000" kern="0" dirty="0">
                <a:solidFill>
                  <a:srgbClr val="FF0000"/>
                </a:solidFill>
              </a:rPr>
              <a:t>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마테리얼</a:t>
            </a:r>
            <a:r>
              <a:rPr lang="ko-KR" altLang="en-US" sz="2000" kern="0" dirty="0">
                <a:solidFill>
                  <a:srgbClr val="FF0000"/>
                </a:solidFill>
              </a:rPr>
              <a:t> 입히기</a:t>
            </a:r>
            <a:endParaRPr lang="en-US" altLang="ko-KR" sz="2000" kern="0" dirty="0">
              <a:solidFill>
                <a:srgbClr val="FF0000"/>
              </a:solidFill>
            </a:endParaRPr>
          </a:p>
          <a:p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4E29C1-D2AD-5CF9-FA3E-C80A90700B24}"/>
              </a:ext>
            </a:extLst>
          </p:cNvPr>
          <p:cNvSpPr/>
          <p:nvPr/>
        </p:nvSpPr>
        <p:spPr>
          <a:xfrm>
            <a:off x="7410893" y="1187753"/>
            <a:ext cx="1924493" cy="364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C5A373F-6F45-5CCB-D947-D382FB3074EE}"/>
              </a:ext>
            </a:extLst>
          </p:cNvPr>
          <p:cNvSpPr txBox="1">
            <a:spLocks/>
          </p:cNvSpPr>
          <p:nvPr/>
        </p:nvSpPr>
        <p:spPr>
          <a:xfrm>
            <a:off x="8814389" y="1187753"/>
            <a:ext cx="669853" cy="35351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dirty="0">
                <a:solidFill>
                  <a:srgbClr val="FF0000"/>
                </a:solidFill>
                <a:effectLst/>
                <a:latin typeface="Noto Sans Demilight"/>
              </a:rPr>
              <a:t>①</a:t>
            </a:r>
            <a:endParaRPr lang="ko-KR" altLang="en-US" sz="2000" b="0" i="0" dirty="0">
              <a:solidFill>
                <a:srgbClr val="FF0000"/>
              </a:solidFill>
              <a:effectLst/>
              <a:latin typeface="Noto Sans KR"/>
            </a:endParaRPr>
          </a:p>
          <a:p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21CC4A-1AC4-8327-2EC5-7F7FA508DEA7}"/>
              </a:ext>
            </a:extLst>
          </p:cNvPr>
          <p:cNvSpPr/>
          <p:nvPr/>
        </p:nvSpPr>
        <p:spPr>
          <a:xfrm>
            <a:off x="10267507" y="3583622"/>
            <a:ext cx="1924493" cy="364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A9E800-40AF-7165-7023-8DF0F7F0D4DD}"/>
              </a:ext>
            </a:extLst>
          </p:cNvPr>
          <p:cNvSpPr/>
          <p:nvPr/>
        </p:nvSpPr>
        <p:spPr>
          <a:xfrm>
            <a:off x="8272129" y="3064399"/>
            <a:ext cx="1063257" cy="1071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C35483D-0430-4ADC-4215-61AFF4849BCE}"/>
              </a:ext>
            </a:extLst>
          </p:cNvPr>
          <p:cNvSpPr txBox="1">
            <a:spLocks/>
          </p:cNvSpPr>
          <p:nvPr/>
        </p:nvSpPr>
        <p:spPr>
          <a:xfrm>
            <a:off x="8144538" y="2699798"/>
            <a:ext cx="457201" cy="3646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defPPr rtl="0">
              <a:defRPr lang="ko-kr"/>
            </a:defPPr>
            <a:lvl1pPr latinLnBrk="1"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FF0000"/>
                </a:solidFill>
                <a:effectLst/>
                <a:latin typeface="Noto Sans Demilight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i="0" dirty="0">
                <a:effectLst/>
                <a:latin typeface="Noto Sans Demilight"/>
              </a:rPr>
              <a:t>③</a:t>
            </a:r>
            <a:endParaRPr lang="ko-KR" altLang="en-US" b="0" i="0" dirty="0">
              <a:effectLst/>
              <a:latin typeface="Noto Sans KR"/>
            </a:endParaRP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EF45230-9BC3-A5C1-326A-20958BCF190A}"/>
              </a:ext>
            </a:extLst>
          </p:cNvPr>
          <p:cNvSpPr txBox="1">
            <a:spLocks/>
          </p:cNvSpPr>
          <p:nvPr/>
        </p:nvSpPr>
        <p:spPr>
          <a:xfrm>
            <a:off x="11474300" y="3202201"/>
            <a:ext cx="669853" cy="35351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defPPr rtl="0">
              <a:defRPr lang="ko-kr"/>
            </a:defPPr>
            <a:lvl1pPr latinLnBrk="1"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FF0000"/>
                </a:solidFill>
                <a:effectLst/>
                <a:latin typeface="Noto Sans Demilight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②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97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4778248" cy="872046"/>
          </a:xfrm>
        </p:spPr>
        <p:txBody>
          <a:bodyPr anchor="b">
            <a:normAutofit/>
          </a:bodyPr>
          <a:lstStyle/>
          <a:p>
            <a:r>
              <a:rPr lang="en-US" altLang="ko-KR" sz="3600" dirty="0">
                <a:solidFill>
                  <a:srgbClr val="DD70A5"/>
                </a:solidFill>
              </a:rPr>
              <a:t>2-1. </a:t>
            </a:r>
            <a:r>
              <a:rPr lang="ko-KR" altLang="en-US" sz="3600" dirty="0">
                <a:solidFill>
                  <a:srgbClr val="DD70A5"/>
                </a:solidFill>
              </a:rPr>
              <a:t>꽃잎 </a:t>
            </a:r>
            <a:r>
              <a:rPr lang="ko-KR" altLang="en-US" sz="3600" dirty="0" err="1">
                <a:solidFill>
                  <a:srgbClr val="DD70A5"/>
                </a:solidFill>
              </a:rPr>
              <a:t>파티클</a:t>
            </a:r>
            <a:r>
              <a:rPr lang="ko-KR" altLang="en-US" sz="3600" dirty="0">
                <a:solidFill>
                  <a:srgbClr val="DD70A5"/>
                </a:solidFill>
              </a:rPr>
              <a:t> 완성</a:t>
            </a:r>
            <a:endParaRPr lang="en-US" sz="36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14</a:t>
            </a:fld>
            <a:endParaRPr lang="ko-KR" altLang="en-US" noProof="0"/>
          </a:p>
        </p:txBody>
      </p:sp>
      <p:pic>
        <p:nvPicPr>
          <p:cNvPr id="2" name="EDVVIW1GM7Hs4gY">
            <a:hlinkClick r:id="" action="ppaction://media"/>
            <a:extLst>
              <a:ext uri="{FF2B5EF4-FFF2-40B4-BE49-F238E27FC236}">
                <a16:creationId xmlns:a16="http://schemas.microsoft.com/office/drawing/2014/main" id="{6CAC7676-3F88-D810-BC00-A64C1D735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456" t="24018" r="31450" b="43875"/>
          <a:stretch>
            <a:fillRect/>
          </a:stretch>
        </p:blipFill>
        <p:spPr>
          <a:xfrm>
            <a:off x="4696302" y="2523118"/>
            <a:ext cx="2811169" cy="17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rgbClr val="DD70A5"/>
                </a:solidFill>
              </a:rPr>
              <a:t>2-2. </a:t>
            </a:r>
            <a:r>
              <a:rPr lang="ko-KR" altLang="en-US" sz="3600" dirty="0">
                <a:solidFill>
                  <a:srgbClr val="DD70A5"/>
                </a:solidFill>
              </a:rPr>
              <a:t>나만의 </a:t>
            </a:r>
            <a:r>
              <a:rPr lang="en-US" altLang="ko-KR" sz="3600" dirty="0">
                <a:solidFill>
                  <a:srgbClr val="DD70A5"/>
                </a:solidFill>
              </a:rPr>
              <a:t>Effect </a:t>
            </a:r>
            <a:br>
              <a:rPr lang="en-US" altLang="ko-KR" sz="3600" dirty="0">
                <a:solidFill>
                  <a:srgbClr val="DD70A5"/>
                </a:solidFill>
              </a:rPr>
            </a:b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파티클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시스템 </a:t>
            </a:r>
            <a:b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구조 살펴보기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15</a:t>
            </a:fld>
            <a:endParaRPr lang="ko-KR" altLang="en-US" noProof="0" dirty="0"/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224" r="23224"/>
          <a:stretch/>
        </p:blipFill>
        <p:spPr>
          <a:xfrm rot="10800000">
            <a:off x="283726" y="301752"/>
            <a:ext cx="5220699" cy="6263640"/>
          </a:xfrm>
          <a:noFill/>
        </p:spPr>
      </p:pic>
    </p:spTree>
    <p:extLst>
      <p:ext uri="{BB962C8B-B14F-4D97-AF65-F5344CB8AC3E}">
        <p14:creationId xmlns:p14="http://schemas.microsoft.com/office/powerpoint/2010/main" val="396459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57643BC-B4F8-B470-69A7-B11E810E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2" r="756" b="713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50B5D4-1FB8-A0D9-F46A-AAD1BBA5A5D7}"/>
              </a:ext>
            </a:extLst>
          </p:cNvPr>
          <p:cNvSpPr/>
          <p:nvPr/>
        </p:nvSpPr>
        <p:spPr>
          <a:xfrm>
            <a:off x="9324753" y="946298"/>
            <a:ext cx="3211033" cy="15500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9A3AA-EC6F-8C0E-9299-20BFC822DFC5}"/>
              </a:ext>
            </a:extLst>
          </p:cNvPr>
          <p:cNvCxnSpPr>
            <a:cxnSpLocks/>
          </p:cNvCxnSpPr>
          <p:nvPr/>
        </p:nvCxnSpPr>
        <p:spPr>
          <a:xfrm>
            <a:off x="8750808" y="2050382"/>
            <a:ext cx="5739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94F84C95-E1D2-9304-5B77-312680B9C075}"/>
              </a:ext>
            </a:extLst>
          </p:cNvPr>
          <p:cNvSpPr txBox="1">
            <a:spLocks/>
          </p:cNvSpPr>
          <p:nvPr/>
        </p:nvSpPr>
        <p:spPr>
          <a:xfrm>
            <a:off x="4407407" y="819297"/>
            <a:ext cx="4343401" cy="439278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Duration : </a:t>
            </a:r>
            <a:r>
              <a:rPr lang="ko-KR" altLang="en-US" sz="1600" kern="0" dirty="0"/>
              <a:t>지속시간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Looping : </a:t>
            </a:r>
            <a:r>
              <a:rPr lang="ko-KR" altLang="en-US" sz="1600" kern="0" dirty="0"/>
              <a:t>반복여부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Prewarm : </a:t>
            </a:r>
            <a:r>
              <a:rPr lang="ko-KR" altLang="en-US" sz="1600" kern="0" dirty="0"/>
              <a:t>처음부터 입자가 모두 </a:t>
            </a:r>
            <a:r>
              <a:rPr lang="ko-KR" altLang="en-US" sz="1600" kern="0" dirty="0" err="1"/>
              <a:t>방출된채로</a:t>
            </a:r>
            <a:r>
              <a:rPr lang="ko-KR" altLang="en-US" sz="1600" kern="0" dirty="0"/>
              <a:t> </a:t>
            </a:r>
            <a:r>
              <a:rPr lang="ko-KR" altLang="en-US" sz="1600" kern="0" dirty="0" err="1"/>
              <a:t>시작할건지</a:t>
            </a:r>
            <a:r>
              <a:rPr lang="en-US" altLang="ko-KR" sz="1600" kern="0" dirty="0"/>
              <a:t>/ </a:t>
            </a:r>
            <a:r>
              <a:rPr lang="ko-KR" altLang="en-US" sz="1600" kern="0" dirty="0"/>
              <a:t>서서히 </a:t>
            </a:r>
            <a:r>
              <a:rPr lang="ko-KR" altLang="en-US" sz="1600" kern="0" dirty="0" err="1"/>
              <a:t>시작할건지</a:t>
            </a:r>
            <a:r>
              <a:rPr lang="en-US" altLang="ko-KR" sz="1600" kern="0" dirty="0"/>
              <a:t>(ex-</a:t>
            </a:r>
            <a:r>
              <a:rPr lang="ko-KR" altLang="en-US" sz="1600" kern="0" dirty="0"/>
              <a:t>눈</a:t>
            </a:r>
            <a:r>
              <a:rPr lang="en-US" altLang="ko-KR" sz="1600" kern="0" dirty="0"/>
              <a:t>, </a:t>
            </a:r>
            <a:r>
              <a:rPr lang="ko-KR" altLang="en-US" sz="1600" kern="0" dirty="0"/>
              <a:t>비</a:t>
            </a:r>
            <a:r>
              <a:rPr lang="en-US" altLang="ko-KR" sz="1600" kern="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Delay : </a:t>
            </a:r>
            <a:r>
              <a:rPr lang="ko-KR" altLang="en-US" sz="1600" kern="0" dirty="0"/>
              <a:t>방출이 시작하기까지 지연 시간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 err="1"/>
              <a:t>Srart</a:t>
            </a:r>
            <a:r>
              <a:rPr lang="en-US" altLang="ko-KR" sz="1600" kern="0" dirty="0"/>
              <a:t> Lifetime : </a:t>
            </a:r>
            <a:r>
              <a:rPr lang="ko-KR" altLang="en-US" sz="1600" kern="0" dirty="0"/>
              <a:t>입자가 생성되고</a:t>
            </a:r>
            <a:r>
              <a:rPr lang="en-US" altLang="ko-KR" sz="1600" kern="0" dirty="0"/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               </a:t>
            </a:r>
            <a:r>
              <a:rPr lang="ko-KR" altLang="en-US" sz="1600" kern="0" dirty="0"/>
              <a:t>언제 사라지는지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speed : </a:t>
            </a:r>
            <a:r>
              <a:rPr lang="ko-KR" altLang="en-US" sz="1600" kern="0" dirty="0"/>
              <a:t>입자 방출 속도</a:t>
            </a:r>
            <a:endParaRPr lang="en-US" altLang="ko-KR" sz="1600" kern="0" dirty="0"/>
          </a:p>
        </p:txBody>
      </p:sp>
    </p:spTree>
    <p:extLst>
      <p:ext uri="{BB962C8B-B14F-4D97-AF65-F5344CB8AC3E}">
        <p14:creationId xmlns:p14="http://schemas.microsoft.com/office/powerpoint/2010/main" val="93300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57643BC-B4F8-B470-69A7-B11E810E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2" r="756" b="713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50B5D4-1FB8-A0D9-F46A-AAD1BBA5A5D7}"/>
              </a:ext>
            </a:extLst>
          </p:cNvPr>
          <p:cNvSpPr/>
          <p:nvPr/>
        </p:nvSpPr>
        <p:spPr>
          <a:xfrm>
            <a:off x="9324753" y="2404872"/>
            <a:ext cx="3211033" cy="2581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9A3AA-EC6F-8C0E-9299-20BFC822DFC5}"/>
              </a:ext>
            </a:extLst>
          </p:cNvPr>
          <p:cNvCxnSpPr>
            <a:cxnSpLocks/>
          </p:cNvCxnSpPr>
          <p:nvPr/>
        </p:nvCxnSpPr>
        <p:spPr>
          <a:xfrm>
            <a:off x="8750808" y="2847824"/>
            <a:ext cx="5739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94F84C95-E1D2-9304-5B77-312680B9C075}"/>
              </a:ext>
            </a:extLst>
          </p:cNvPr>
          <p:cNvSpPr txBox="1">
            <a:spLocks/>
          </p:cNvSpPr>
          <p:nvPr/>
        </p:nvSpPr>
        <p:spPr>
          <a:xfrm>
            <a:off x="3918522" y="1334763"/>
            <a:ext cx="4832286" cy="4704530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Start Size : </a:t>
            </a:r>
            <a:r>
              <a:rPr lang="ko-KR" altLang="en-US" sz="1600" kern="0" dirty="0"/>
              <a:t>시작 크기 사이즈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Strat Rotation : </a:t>
            </a:r>
            <a:r>
              <a:rPr lang="ko-KR" altLang="en-US" sz="1600" kern="0" dirty="0"/>
              <a:t>시작 각도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Color : </a:t>
            </a:r>
            <a:r>
              <a:rPr lang="ko-KR" altLang="en-US" sz="1600" kern="0" dirty="0"/>
              <a:t>시작 색깔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Gravity Modifier : </a:t>
            </a:r>
            <a:r>
              <a:rPr lang="ko-KR" altLang="en-US" sz="1600" kern="0" dirty="0"/>
              <a:t>중력</a:t>
            </a:r>
            <a:r>
              <a:rPr lang="en-US" altLang="ko-KR" sz="1600" kern="0" dirty="0"/>
              <a:t>. 0</a:t>
            </a:r>
            <a:r>
              <a:rPr lang="ko-KR" altLang="en-US" sz="1600" kern="0" dirty="0"/>
              <a:t>으로 하면 중력 효과 해제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Simulation Space : </a:t>
            </a:r>
            <a:r>
              <a:rPr lang="ko-KR" altLang="en-US" sz="1600" kern="0" dirty="0" err="1"/>
              <a:t>파티클을</a:t>
            </a:r>
            <a:r>
              <a:rPr lang="ko-KR" altLang="en-US" sz="1600" kern="0" dirty="0"/>
              <a:t> 어떤 식으로 이동할지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Delta Time : </a:t>
            </a:r>
            <a:r>
              <a:rPr lang="ko-KR" altLang="en-US" sz="1600" kern="0" dirty="0" err="1"/>
              <a:t>일시정지했을</a:t>
            </a:r>
            <a:r>
              <a:rPr lang="ko-KR" altLang="en-US" sz="1600" kern="0" dirty="0"/>
              <a:t> 때 계속 </a:t>
            </a:r>
            <a:r>
              <a:rPr lang="ko-KR" altLang="en-US" sz="1600" kern="0" dirty="0" err="1"/>
              <a:t>재생할건지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Play on Awake : </a:t>
            </a:r>
            <a:r>
              <a:rPr lang="ko-KR" altLang="en-US" sz="1600" kern="0" dirty="0"/>
              <a:t>씬 </a:t>
            </a:r>
            <a:r>
              <a:rPr lang="ko-KR" altLang="en-US" sz="1600" kern="0" dirty="0" err="1"/>
              <a:t>시작할때</a:t>
            </a:r>
            <a:r>
              <a:rPr lang="ko-KR" altLang="en-US" sz="1600" kern="0" dirty="0"/>
              <a:t>  재생하는지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Emitter Velocity Mode : </a:t>
            </a:r>
            <a:r>
              <a:rPr lang="ko-KR" altLang="en-US" sz="1600" kern="0" dirty="0"/>
              <a:t>방출속도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Max Particles :</a:t>
            </a:r>
            <a:r>
              <a:rPr lang="ko-KR" altLang="en-US" sz="1600" kern="0" dirty="0"/>
              <a:t>동시에 </a:t>
            </a:r>
            <a:r>
              <a:rPr lang="ko-KR" altLang="en-US" sz="1600" kern="0" dirty="0" err="1"/>
              <a:t>활성화되있는</a:t>
            </a:r>
            <a:r>
              <a:rPr lang="ko-KR" altLang="en-US" sz="1600" kern="0" dirty="0"/>
              <a:t> 최대 </a:t>
            </a:r>
            <a:r>
              <a:rPr lang="ko-KR" altLang="en-US" sz="1600" kern="0" dirty="0" err="1"/>
              <a:t>입자수</a:t>
            </a:r>
            <a:endParaRPr lang="ko-KR" altLang="en-US" sz="1600" kern="0" dirty="0"/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</p:spTree>
    <p:extLst>
      <p:ext uri="{BB962C8B-B14F-4D97-AF65-F5344CB8AC3E}">
        <p14:creationId xmlns:p14="http://schemas.microsoft.com/office/powerpoint/2010/main" val="360415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254F01E-9390-5001-4294-0223F00B1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6" b="6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8A252D-536F-6DFE-ACE5-1329201C0257}"/>
              </a:ext>
            </a:extLst>
          </p:cNvPr>
          <p:cNvSpPr/>
          <p:nvPr/>
        </p:nvSpPr>
        <p:spPr>
          <a:xfrm>
            <a:off x="9367283" y="3678865"/>
            <a:ext cx="2824717" cy="542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43A42EF-852C-8BFE-07EC-C71C27335BA8}"/>
              </a:ext>
            </a:extLst>
          </p:cNvPr>
          <p:cNvSpPr txBox="1">
            <a:spLocks/>
          </p:cNvSpPr>
          <p:nvPr/>
        </p:nvSpPr>
        <p:spPr>
          <a:xfrm>
            <a:off x="5470875" y="3320205"/>
            <a:ext cx="3152129" cy="180184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Shape : </a:t>
            </a:r>
            <a:r>
              <a:rPr lang="ko-KR" altLang="en-US" sz="1600" kern="0" dirty="0"/>
              <a:t>입자 배출의 모양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Angle : </a:t>
            </a:r>
            <a:r>
              <a:rPr lang="ko-KR" altLang="en-US" sz="1600" kern="0" dirty="0" err="1"/>
              <a:t>파티클의</a:t>
            </a:r>
            <a:r>
              <a:rPr lang="ko-KR" altLang="en-US" sz="1600" kern="0" dirty="0"/>
              <a:t> 확산 범위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Radius : </a:t>
            </a:r>
            <a:r>
              <a:rPr lang="ko-KR" altLang="en-US" sz="1600" kern="0" dirty="0" err="1"/>
              <a:t>파티클의</a:t>
            </a:r>
            <a:r>
              <a:rPr lang="ko-KR" altLang="en-US" sz="1600" kern="0" dirty="0"/>
              <a:t> 생성 영역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36B03E-6FE6-E674-2E1B-DA0786D4F38D}"/>
              </a:ext>
            </a:extLst>
          </p:cNvPr>
          <p:cNvCxnSpPr>
            <a:cxnSpLocks/>
          </p:cNvCxnSpPr>
          <p:nvPr/>
        </p:nvCxnSpPr>
        <p:spPr>
          <a:xfrm>
            <a:off x="8623004" y="3949995"/>
            <a:ext cx="6698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D2385601-BFB0-FAC9-5272-071C4F5E8A78}"/>
              </a:ext>
            </a:extLst>
          </p:cNvPr>
          <p:cNvCxnSpPr/>
          <p:nvPr/>
        </p:nvCxnSpPr>
        <p:spPr>
          <a:xfrm>
            <a:off x="2615609" y="1892595"/>
            <a:ext cx="2855266" cy="2328531"/>
          </a:xfrm>
          <a:prstGeom prst="curved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748D5F03-4464-31D8-2C86-AA6919D9AB7D}"/>
              </a:ext>
            </a:extLst>
          </p:cNvPr>
          <p:cNvCxnSpPr/>
          <p:nvPr/>
        </p:nvCxnSpPr>
        <p:spPr>
          <a:xfrm>
            <a:off x="1988288" y="3320205"/>
            <a:ext cx="3482587" cy="1368753"/>
          </a:xfrm>
          <a:prstGeom prst="curved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2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2306065-6C3E-5608-E145-923A9FE68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4" t="22947" r="32413" b="49999"/>
          <a:stretch/>
        </p:blipFill>
        <p:spPr>
          <a:xfrm>
            <a:off x="1679944" y="1360968"/>
            <a:ext cx="3264197" cy="1855382"/>
          </a:xfrm>
          <a:prstGeom prst="rect">
            <a:avLst/>
          </a:prstGeom>
        </p:spPr>
      </p:pic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4E0A409-8277-6381-4BF8-CE3685765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14" t="22947" r="32413" b="49999"/>
          <a:stretch/>
        </p:blipFill>
        <p:spPr>
          <a:xfrm>
            <a:off x="6719776" y="1360968"/>
            <a:ext cx="3264197" cy="185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65FF7-643C-EB76-D561-16F0E492135B}"/>
              </a:ext>
            </a:extLst>
          </p:cNvPr>
          <p:cNvSpPr txBox="1"/>
          <p:nvPr/>
        </p:nvSpPr>
        <p:spPr>
          <a:xfrm>
            <a:off x="2205662" y="3317358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Angle : 1                                                 Angle : 40</a:t>
            </a:r>
          </a:p>
        </p:txBody>
      </p:sp>
      <p:pic>
        <p:nvPicPr>
          <p:cNvPr id="8" name="그림 7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53F5FF3-DAB6-B029-9795-2B902731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14" t="22947" r="32413" b="49999"/>
          <a:stretch/>
        </p:blipFill>
        <p:spPr>
          <a:xfrm>
            <a:off x="1679944" y="4139610"/>
            <a:ext cx="3264197" cy="1855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6578D-D7E1-4832-A638-5B435B911F9E}"/>
              </a:ext>
            </a:extLst>
          </p:cNvPr>
          <p:cNvSpPr txBox="1"/>
          <p:nvPr/>
        </p:nvSpPr>
        <p:spPr>
          <a:xfrm>
            <a:off x="2205662" y="6070455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Radius : 1                                           Radius : 20</a:t>
            </a:r>
          </a:p>
        </p:txBody>
      </p:sp>
      <p:pic>
        <p:nvPicPr>
          <p:cNvPr id="12" name="그림 11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70340E5-0658-1842-593F-0316BA87B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52" t="23256" r="31909" b="49691"/>
          <a:stretch/>
        </p:blipFill>
        <p:spPr>
          <a:xfrm>
            <a:off x="6719776" y="4139610"/>
            <a:ext cx="3357521" cy="1855381"/>
          </a:xfrm>
          <a:prstGeom prst="rect">
            <a:avLst/>
          </a:prstGeom>
        </p:spPr>
      </p:pic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F8DD64-7B08-9D3C-AD3C-441CD37E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en-US" sz="3600" dirty="0"/>
              <a:t>NOTE : </a:t>
            </a:r>
            <a:r>
              <a:rPr lang="en-US" altLang="ko-KR" sz="2800" dirty="0">
                <a:solidFill>
                  <a:srgbClr val="DD70A5"/>
                </a:solidFill>
              </a:rPr>
              <a:t>Shape</a:t>
            </a:r>
            <a:r>
              <a:rPr lang="ko-KR" altLang="en-US" sz="2800" dirty="0">
                <a:solidFill>
                  <a:srgbClr val="DD70A5"/>
                </a:solidFill>
              </a:rPr>
              <a:t> 조절</a:t>
            </a:r>
            <a:endParaRPr lang="en-US" sz="2800" dirty="0">
              <a:solidFill>
                <a:srgbClr val="DD7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2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851" y="1897480"/>
            <a:ext cx="4778248" cy="872046"/>
          </a:xfrm>
        </p:spPr>
        <p:txBody>
          <a:bodyPr anchor="b">
            <a:noAutofit/>
          </a:bodyPr>
          <a:lstStyle/>
          <a:p>
            <a:r>
              <a:rPr lang="ko-KR" altLang="en-US" sz="6000" b="1" dirty="0">
                <a:solidFill>
                  <a:srgbClr val="DD70A5"/>
                </a:solidFill>
              </a:rPr>
              <a:t>목차</a:t>
            </a:r>
            <a:endParaRPr lang="en-US" sz="6000" b="1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16042" y="186539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2</a:t>
            </a:fld>
            <a:endParaRPr lang="ko-KR" alt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7F748-2549-8FA6-5033-9EB069E98522}"/>
              </a:ext>
            </a:extLst>
          </p:cNvPr>
          <p:cNvSpPr txBox="1"/>
          <p:nvPr/>
        </p:nvSpPr>
        <p:spPr>
          <a:xfrm>
            <a:off x="5469636" y="1854396"/>
            <a:ext cx="588416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시스템에 대하여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Effect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필수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Effect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쉽게 꽃잎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구조 살펴보기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하트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Effect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트윙클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Effect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빌드한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webGL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5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219DAEF-33A0-F1A1-F786-3276CB61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7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65E0A2-A4D6-3AB4-B809-2838656640EC}"/>
              </a:ext>
            </a:extLst>
          </p:cNvPr>
          <p:cNvSpPr/>
          <p:nvPr/>
        </p:nvSpPr>
        <p:spPr>
          <a:xfrm>
            <a:off x="9367283" y="3157869"/>
            <a:ext cx="2824717" cy="542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D8E8D4-E934-5284-9F4A-6ECF4885F57F}"/>
              </a:ext>
            </a:extLst>
          </p:cNvPr>
          <p:cNvSpPr txBox="1">
            <a:spLocks/>
          </p:cNvSpPr>
          <p:nvPr/>
        </p:nvSpPr>
        <p:spPr>
          <a:xfrm>
            <a:off x="5824176" y="2780692"/>
            <a:ext cx="3736920" cy="75435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/>
              <a:t>시간이 지남에 따라 입자 색상 조절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</p:spTree>
    <p:extLst>
      <p:ext uri="{BB962C8B-B14F-4D97-AF65-F5344CB8AC3E}">
        <p14:creationId xmlns:p14="http://schemas.microsoft.com/office/powerpoint/2010/main" val="45452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C05DC9D-20A0-1C1F-D360-D344AC06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7" b="71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C73CDD-FBC1-FA60-DD3D-598F6367B591}"/>
              </a:ext>
            </a:extLst>
          </p:cNvPr>
          <p:cNvSpPr/>
          <p:nvPr/>
        </p:nvSpPr>
        <p:spPr>
          <a:xfrm>
            <a:off x="9367283" y="3763925"/>
            <a:ext cx="2824717" cy="1403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C06DD9D-9C8A-BD23-0F1B-126D3E6E8716}"/>
              </a:ext>
            </a:extLst>
          </p:cNvPr>
          <p:cNvSpPr txBox="1">
            <a:spLocks/>
          </p:cNvSpPr>
          <p:nvPr/>
        </p:nvSpPr>
        <p:spPr>
          <a:xfrm>
            <a:off x="5630363" y="3721394"/>
            <a:ext cx="3736920" cy="1219897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/>
              <a:t>시간이 지남에 따라 입자 사이즈 조절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Ex)</a:t>
            </a:r>
            <a:r>
              <a:rPr lang="ko-KR" altLang="en-US" sz="1600" kern="0" dirty="0"/>
              <a:t>작은 크기에서 점점 커짐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</p:spTree>
    <p:extLst>
      <p:ext uri="{BB962C8B-B14F-4D97-AF65-F5344CB8AC3E}">
        <p14:creationId xmlns:p14="http://schemas.microsoft.com/office/powerpoint/2010/main" val="92842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E0EFDA5A-FFAD-EFFC-C306-2EC01DEC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11324908" cy="727625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5" y="-112061"/>
            <a:ext cx="9813357" cy="872046"/>
          </a:xfrm>
        </p:spPr>
        <p:txBody>
          <a:bodyPr anchor="b">
            <a:normAutofit/>
          </a:bodyPr>
          <a:lstStyle/>
          <a:p>
            <a:r>
              <a:rPr lang="en-US" altLang="ko-KR" sz="3600" dirty="0">
                <a:solidFill>
                  <a:srgbClr val="DD70A5"/>
                </a:solidFill>
              </a:rPr>
              <a:t>2-3. </a:t>
            </a:r>
            <a:r>
              <a:rPr lang="ko-KR" altLang="en-US" sz="3600" dirty="0">
                <a:solidFill>
                  <a:srgbClr val="DD70A5"/>
                </a:solidFill>
              </a:rPr>
              <a:t>나만의 </a:t>
            </a:r>
            <a:r>
              <a:rPr lang="en-US" altLang="ko-KR" sz="3600" dirty="0">
                <a:solidFill>
                  <a:srgbClr val="DD70A5"/>
                </a:solidFill>
              </a:rPr>
              <a:t>Effect - </a:t>
            </a:r>
            <a:r>
              <a:rPr lang="ko-KR" altLang="en-US" sz="2800" dirty="0">
                <a:solidFill>
                  <a:srgbClr val="DD70A5"/>
                </a:solidFill>
              </a:rPr>
              <a:t>마우스 하트 </a:t>
            </a:r>
            <a:r>
              <a:rPr lang="en-US" altLang="ko-KR" sz="2800" dirty="0">
                <a:solidFill>
                  <a:srgbClr val="DD70A5"/>
                </a:solidFill>
              </a:rPr>
              <a:t>Effect </a:t>
            </a:r>
            <a:endParaRPr lang="en-US" sz="2800" dirty="0">
              <a:solidFill>
                <a:srgbClr val="DD70A5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22</a:t>
            </a:fld>
            <a:endParaRPr lang="ko-KR" altLang="en-US" noProof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74DC930-0B55-FB5B-BC74-9A29712DF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23467" r="50374" b="48267"/>
          <a:stretch/>
        </p:blipFill>
        <p:spPr>
          <a:xfrm>
            <a:off x="838200" y="1674600"/>
            <a:ext cx="7344866" cy="42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F8DD64-7B08-9D3C-AD3C-441CD37E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en-US" sz="3600" dirty="0"/>
              <a:t>NOTE : </a:t>
            </a:r>
            <a:r>
              <a:rPr lang="ko-KR" altLang="en-US" sz="2800" dirty="0">
                <a:solidFill>
                  <a:srgbClr val="DD70A5"/>
                </a:solidFill>
              </a:rPr>
              <a:t>소스 코드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BD3E221-192B-7A86-B95E-52F5AAC9E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2" t="13332" r="22907" b="9261"/>
          <a:stretch/>
        </p:blipFill>
        <p:spPr>
          <a:xfrm>
            <a:off x="2514009" y="1143000"/>
            <a:ext cx="7163981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520BA7FA-27C0-3B65-FE8F-742EA382A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" b="7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A66BF4-7DA5-F094-3C6E-5D50B8BA2D92}"/>
              </a:ext>
            </a:extLst>
          </p:cNvPr>
          <p:cNvSpPr/>
          <p:nvPr/>
        </p:nvSpPr>
        <p:spPr>
          <a:xfrm>
            <a:off x="9250325" y="1095153"/>
            <a:ext cx="2941675" cy="6485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D6E7335-7603-B1CD-1E7F-BCE5205BFA06}"/>
              </a:ext>
            </a:extLst>
          </p:cNvPr>
          <p:cNvSpPr txBox="1">
            <a:spLocks/>
          </p:cNvSpPr>
          <p:nvPr/>
        </p:nvSpPr>
        <p:spPr>
          <a:xfrm>
            <a:off x="5194429" y="1594883"/>
            <a:ext cx="3736920" cy="110578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Particle System </a:t>
            </a:r>
            <a:r>
              <a:rPr lang="ko-KR" altLang="en-US" sz="1600" kern="0" dirty="0"/>
              <a:t>생성 후</a:t>
            </a:r>
            <a:r>
              <a:rPr lang="en-US" altLang="ko-KR" sz="1600" kern="0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Transform</a:t>
            </a:r>
            <a:r>
              <a:rPr lang="ko-KR" altLang="en-US" sz="1600" kern="0" dirty="0"/>
              <a:t>에 </a:t>
            </a:r>
            <a:r>
              <a:rPr lang="en-US" altLang="ko-KR" sz="1600" kern="0" dirty="0"/>
              <a:t>…</a:t>
            </a:r>
            <a:r>
              <a:rPr lang="ko-KR" altLang="en-US" sz="1600" kern="0" dirty="0"/>
              <a:t>을 눌러서 </a:t>
            </a:r>
            <a:r>
              <a:rPr lang="en-US" altLang="ko-KR" sz="1600" kern="0" dirty="0"/>
              <a:t>Reset </a:t>
            </a:r>
            <a:r>
              <a:rPr lang="ko-KR" altLang="en-US" sz="1600" kern="0" dirty="0"/>
              <a:t>클릭</a:t>
            </a:r>
            <a:r>
              <a:rPr lang="en-US" altLang="ko-KR" sz="1600" kern="0" dirty="0"/>
              <a:t>!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488AE2-2AE2-DE16-4E17-D50724B7A59C}"/>
              </a:ext>
            </a:extLst>
          </p:cNvPr>
          <p:cNvCxnSpPr>
            <a:cxnSpLocks/>
          </p:cNvCxnSpPr>
          <p:nvPr/>
        </p:nvCxnSpPr>
        <p:spPr>
          <a:xfrm>
            <a:off x="8580474" y="1594884"/>
            <a:ext cx="6698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3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1C113D6-1950-4247-8069-E353CB4A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7" b="72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3A429F7-1B0A-B124-6DA9-735A51026BC2}"/>
              </a:ext>
            </a:extLst>
          </p:cNvPr>
          <p:cNvSpPr txBox="1">
            <a:spLocks/>
          </p:cNvSpPr>
          <p:nvPr/>
        </p:nvSpPr>
        <p:spPr>
          <a:xfrm>
            <a:off x="4886085" y="4752753"/>
            <a:ext cx="4204752" cy="1546447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kern="0" dirty="0"/>
              <a:t>준비한 스크립트를 프로젝트 안에 넣기</a:t>
            </a:r>
            <a:endParaRPr lang="en-US" altLang="ko-KR" sz="1600" kern="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kern="0" dirty="0"/>
              <a:t>스크립트를 </a:t>
            </a:r>
            <a:r>
              <a:rPr lang="en-US" altLang="ko-KR" sz="1600" kern="0" dirty="0"/>
              <a:t>Add Component</a:t>
            </a:r>
            <a:r>
              <a:rPr lang="ko-KR" altLang="en-US" sz="1600" kern="0" dirty="0"/>
              <a:t>에 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Drag &amp; Drop !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C975CA-3AFE-9634-2965-CDF1C7FFF718}"/>
              </a:ext>
            </a:extLst>
          </p:cNvPr>
          <p:cNvCxnSpPr>
            <a:cxnSpLocks/>
          </p:cNvCxnSpPr>
          <p:nvPr/>
        </p:nvCxnSpPr>
        <p:spPr>
          <a:xfrm flipV="1">
            <a:off x="9090837" y="3508744"/>
            <a:ext cx="1679944" cy="2030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F9149FD-EA18-69EA-8140-FBE11D783D06}"/>
              </a:ext>
            </a:extLst>
          </p:cNvPr>
          <p:cNvCxnSpPr>
            <a:cxnSpLocks/>
          </p:cNvCxnSpPr>
          <p:nvPr/>
        </p:nvCxnSpPr>
        <p:spPr>
          <a:xfrm flipH="1">
            <a:off x="4114800" y="5156791"/>
            <a:ext cx="771285" cy="1913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87BB825-B604-AD4D-2B80-6F58FFC14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6" b="6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FF68C-A49F-A6AC-802B-A02D78B7517C}"/>
              </a:ext>
            </a:extLst>
          </p:cNvPr>
          <p:cNvSpPr/>
          <p:nvPr/>
        </p:nvSpPr>
        <p:spPr>
          <a:xfrm>
            <a:off x="9346019" y="2083981"/>
            <a:ext cx="2845981" cy="350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BB0D3-ACBC-323E-ACBE-447DA7361770}"/>
              </a:ext>
            </a:extLst>
          </p:cNvPr>
          <p:cNvSpPr/>
          <p:nvPr/>
        </p:nvSpPr>
        <p:spPr>
          <a:xfrm>
            <a:off x="9346019" y="5543107"/>
            <a:ext cx="2845981" cy="350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49B1041-2B15-46E9-D8EC-F84663488F37}"/>
              </a:ext>
            </a:extLst>
          </p:cNvPr>
          <p:cNvSpPr txBox="1">
            <a:spLocks/>
          </p:cNvSpPr>
          <p:nvPr/>
        </p:nvSpPr>
        <p:spPr>
          <a:xfrm>
            <a:off x="4981778" y="2860157"/>
            <a:ext cx="4204752" cy="133970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kern="0" dirty="0"/>
              <a:t>Start Speed : 0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kern="0" dirty="0"/>
              <a:t>Shape </a:t>
            </a:r>
            <a:r>
              <a:rPr lang="ko-KR" altLang="en-US" sz="1600" kern="0" dirty="0"/>
              <a:t>체크 해제</a:t>
            </a:r>
            <a:endParaRPr lang="en-US" altLang="ko-KR" sz="1600" kern="0" dirty="0"/>
          </a:p>
        </p:txBody>
      </p:sp>
    </p:spTree>
    <p:extLst>
      <p:ext uri="{BB962C8B-B14F-4D97-AF65-F5344CB8AC3E}">
        <p14:creationId xmlns:p14="http://schemas.microsoft.com/office/powerpoint/2010/main" val="974241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4983893-1C43-8B09-0D1D-2FC93B2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rgbClr val="DD70A5"/>
                </a:solidFill>
              </a:rPr>
              <a:t>중간 결과</a:t>
            </a:r>
            <a:r>
              <a:rPr lang="en-US" altLang="ko-KR" sz="3600" dirty="0">
                <a:solidFill>
                  <a:srgbClr val="DD70A5"/>
                </a:solidFill>
              </a:rPr>
              <a:t> 1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pic>
        <p:nvPicPr>
          <p:cNvPr id="2" name="oeoFWaERQAx5VkV">
            <a:hlinkClick r:id="" action="ppaction://media"/>
            <a:extLst>
              <a:ext uri="{FF2B5EF4-FFF2-40B4-BE49-F238E27FC236}">
                <a16:creationId xmlns:a16="http://schemas.microsoft.com/office/drawing/2014/main" id="{52DE93FA-1AFA-8A58-F51B-9515FE1A1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291" t="18537" r="31803" b="37253"/>
          <a:stretch>
            <a:fillRect/>
          </a:stretch>
        </p:blipFill>
        <p:spPr>
          <a:xfrm>
            <a:off x="4735310" y="3161475"/>
            <a:ext cx="2317619" cy="1946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D7DAC-17EA-6F4E-34CF-C827D78BF689}"/>
              </a:ext>
            </a:extLst>
          </p:cNvPr>
          <p:cNvSpPr txBox="1"/>
          <p:nvPr/>
        </p:nvSpPr>
        <p:spPr>
          <a:xfrm>
            <a:off x="3555997" y="6126619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시작하면 위처럼 마우스 커서를 따라옴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1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6840F9F-9309-0FE2-AF9E-6333A4DA0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6" b="6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98904A1-9FD4-4DF3-2A1E-9ED62CBF9FE2}"/>
              </a:ext>
            </a:extLst>
          </p:cNvPr>
          <p:cNvSpPr txBox="1">
            <a:spLocks/>
          </p:cNvSpPr>
          <p:nvPr/>
        </p:nvSpPr>
        <p:spPr>
          <a:xfrm>
            <a:off x="5007178" y="1728529"/>
            <a:ext cx="4204752" cy="233547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&lt;</a:t>
            </a:r>
            <a:r>
              <a:rPr lang="ko-KR" altLang="en-US" sz="1600" kern="0" dirty="0"/>
              <a:t>잔상 효과 추가하기</a:t>
            </a:r>
            <a:r>
              <a:rPr lang="en-US" altLang="ko-KR" sz="1600" kern="0" dirty="0"/>
              <a:t> 1&gt;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Lifetime :1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Simulation Space : World</a:t>
            </a:r>
            <a:r>
              <a:rPr lang="ko-KR" altLang="en-US" sz="1600" kern="0" dirty="0"/>
              <a:t>로 설정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Rate over Lifetime, Rate over Distance : 10</a:t>
            </a:r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70E6C1-357A-E5A7-6D3E-B5C28233A8D5}"/>
              </a:ext>
            </a:extLst>
          </p:cNvPr>
          <p:cNvSpPr/>
          <p:nvPr/>
        </p:nvSpPr>
        <p:spPr>
          <a:xfrm>
            <a:off x="9346019" y="2221141"/>
            <a:ext cx="2845981" cy="266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3F6C5E-B6EB-E147-2F56-4530BAA7AA2F}"/>
              </a:ext>
            </a:extLst>
          </p:cNvPr>
          <p:cNvSpPr/>
          <p:nvPr/>
        </p:nvSpPr>
        <p:spPr>
          <a:xfrm>
            <a:off x="9346018" y="3843694"/>
            <a:ext cx="2845981" cy="2660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4C9764-F491-3F1A-23BA-630BA3DE77F7}"/>
              </a:ext>
            </a:extLst>
          </p:cNvPr>
          <p:cNvSpPr/>
          <p:nvPr/>
        </p:nvSpPr>
        <p:spPr>
          <a:xfrm>
            <a:off x="9346017" y="5642014"/>
            <a:ext cx="2845981" cy="670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D253577-549D-2D9C-546F-8FB270E21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4" t="66926" r="47529" b="15687"/>
          <a:stretch/>
        </p:blipFill>
        <p:spPr>
          <a:xfrm>
            <a:off x="2796363" y="4776783"/>
            <a:ext cx="3593806" cy="13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2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A0456EF-00FA-6BBE-A112-E464C186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7" b="6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5881346-0654-1E51-59E1-A4AA8B63F1EA}"/>
              </a:ext>
            </a:extLst>
          </p:cNvPr>
          <p:cNvSpPr txBox="1">
            <a:spLocks/>
          </p:cNvSpPr>
          <p:nvPr/>
        </p:nvSpPr>
        <p:spPr>
          <a:xfrm>
            <a:off x="4975280" y="803497"/>
            <a:ext cx="4204752" cy="122732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&lt;</a:t>
            </a:r>
            <a:r>
              <a:rPr lang="ko-KR" altLang="en-US" sz="1600" kern="0" dirty="0"/>
              <a:t>잔상 효과 추가하기 </a:t>
            </a:r>
            <a:r>
              <a:rPr lang="en-US" altLang="ko-KR" sz="1600" kern="0" dirty="0"/>
              <a:t>2&gt;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Color over Lifetime </a:t>
            </a:r>
            <a:r>
              <a:rPr lang="ko-KR" altLang="en-US" sz="1600" kern="0" dirty="0"/>
              <a:t>체크 후 </a:t>
            </a:r>
            <a:r>
              <a:rPr lang="en-US" altLang="ko-KR" sz="1600" kern="0" dirty="0"/>
              <a:t>Color </a:t>
            </a:r>
            <a:r>
              <a:rPr lang="ko-KR" altLang="en-US" sz="1600" kern="0" dirty="0"/>
              <a:t>설정</a:t>
            </a:r>
            <a:endParaRPr lang="en-US" altLang="ko-KR" sz="1600" kern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CD87682-9BAB-80DB-3DAB-248A614A8E14}"/>
              </a:ext>
            </a:extLst>
          </p:cNvPr>
          <p:cNvSpPr txBox="1">
            <a:spLocks/>
          </p:cNvSpPr>
          <p:nvPr/>
        </p:nvSpPr>
        <p:spPr>
          <a:xfrm>
            <a:off x="4975280" y="2030819"/>
            <a:ext cx="4204752" cy="66025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/>
              <a:t>가운데에 </a:t>
            </a:r>
            <a:r>
              <a:rPr lang="ko-KR" altLang="en-US" sz="1600" kern="0" dirty="0" err="1"/>
              <a:t>표시선</a:t>
            </a:r>
            <a:r>
              <a:rPr lang="ko-KR" altLang="en-US" sz="1600" kern="0" dirty="0"/>
              <a:t> 추가하고</a:t>
            </a:r>
            <a:r>
              <a:rPr lang="en-US" altLang="ko-KR" sz="1600" kern="0" dirty="0"/>
              <a:t>, Location: 50.0%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FD5D2F8-E908-77B2-6528-2674FF048996}"/>
              </a:ext>
            </a:extLst>
          </p:cNvPr>
          <p:cNvCxnSpPr>
            <a:cxnSpLocks/>
          </p:cNvCxnSpPr>
          <p:nvPr/>
        </p:nvCxnSpPr>
        <p:spPr>
          <a:xfrm>
            <a:off x="7432158" y="2594344"/>
            <a:ext cx="95693" cy="834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31435036-F8BE-FC1E-B033-2656746EB3D3}"/>
              </a:ext>
            </a:extLst>
          </p:cNvPr>
          <p:cNvSpPr txBox="1">
            <a:spLocks/>
          </p:cNvSpPr>
          <p:nvPr/>
        </p:nvSpPr>
        <p:spPr>
          <a:xfrm>
            <a:off x="3072810" y="3011672"/>
            <a:ext cx="2707168" cy="66025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 err="1"/>
              <a:t>표시선</a:t>
            </a:r>
            <a:r>
              <a:rPr lang="ko-KR" altLang="en-US" sz="1600" kern="0" dirty="0"/>
              <a:t> 선택 후 </a:t>
            </a:r>
            <a:r>
              <a:rPr lang="en-US" altLang="ko-KR" sz="1600" kern="0" dirty="0"/>
              <a:t>Alpha : 0</a:t>
            </a:r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A43BE8B-3A89-1434-6024-CB463557E9D9}"/>
              </a:ext>
            </a:extLst>
          </p:cNvPr>
          <p:cNvSpPr txBox="1">
            <a:spLocks/>
          </p:cNvSpPr>
          <p:nvPr/>
        </p:nvSpPr>
        <p:spPr>
          <a:xfrm>
            <a:off x="9560866" y="3297496"/>
            <a:ext cx="2707168" cy="660252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 err="1"/>
              <a:t>표시선</a:t>
            </a:r>
            <a:r>
              <a:rPr lang="ko-KR" altLang="en-US" sz="1600" kern="0" dirty="0"/>
              <a:t> 선택 후 </a:t>
            </a:r>
            <a:r>
              <a:rPr lang="en-US" altLang="ko-KR" sz="1600" kern="0" dirty="0"/>
              <a:t>Alpha : 0</a:t>
            </a:r>
          </a:p>
          <a:p>
            <a:pPr>
              <a:lnSpc>
                <a:spcPct val="200000"/>
              </a:lnSpc>
            </a:pPr>
            <a:endParaRPr lang="en-US" altLang="ko-KR" sz="1600" kern="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B9312B-20A9-91DF-6FEE-9C29114865EE}"/>
              </a:ext>
            </a:extLst>
          </p:cNvPr>
          <p:cNvCxnSpPr>
            <a:cxnSpLocks/>
          </p:cNvCxnSpPr>
          <p:nvPr/>
        </p:nvCxnSpPr>
        <p:spPr>
          <a:xfrm>
            <a:off x="5779977" y="3258141"/>
            <a:ext cx="142358" cy="170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C021F-6CA1-5850-6AD3-F2D6E98B9D7D}"/>
              </a:ext>
            </a:extLst>
          </p:cNvPr>
          <p:cNvCxnSpPr>
            <a:cxnSpLocks/>
          </p:cNvCxnSpPr>
          <p:nvPr/>
        </p:nvCxnSpPr>
        <p:spPr>
          <a:xfrm flipH="1">
            <a:off x="9180032" y="3581400"/>
            <a:ext cx="3808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F1BFE4D-9744-9C92-213F-02C361DF0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4" t="66926" r="54802" b="15687"/>
          <a:stretch/>
        </p:blipFill>
        <p:spPr>
          <a:xfrm>
            <a:off x="2796363" y="4776783"/>
            <a:ext cx="2707168" cy="13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4778248" cy="872046"/>
          </a:xfrm>
        </p:spPr>
        <p:txBody>
          <a:bodyPr anchor="b">
            <a:normAutofit/>
          </a:bodyPr>
          <a:lstStyle/>
          <a:p>
            <a:r>
              <a:rPr lang="en-US" altLang="ko-KR" sz="3600" dirty="0">
                <a:solidFill>
                  <a:srgbClr val="DD70A5"/>
                </a:solidFill>
              </a:rPr>
              <a:t>1. </a:t>
            </a:r>
            <a:r>
              <a:rPr lang="ko-KR" altLang="en-US" sz="3600" dirty="0" err="1">
                <a:solidFill>
                  <a:srgbClr val="DD70A5"/>
                </a:solidFill>
              </a:rPr>
              <a:t>파티클</a:t>
            </a:r>
            <a:r>
              <a:rPr lang="ko-KR" altLang="en-US" sz="3600" dirty="0">
                <a:solidFill>
                  <a:srgbClr val="DD70A5"/>
                </a:solidFill>
              </a:rPr>
              <a:t> 시스템</a:t>
            </a:r>
            <a:r>
              <a:rPr lang="en-US" altLang="ko-KR" sz="3600" dirty="0">
                <a:solidFill>
                  <a:srgbClr val="DD70A5"/>
                </a:solidFill>
              </a:rPr>
              <a:t>- </a:t>
            </a:r>
            <a:r>
              <a:rPr lang="ko-KR" altLang="en-US" sz="2800" dirty="0">
                <a:solidFill>
                  <a:srgbClr val="DD70A5"/>
                </a:solidFill>
              </a:rPr>
              <a:t>소개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3</a:t>
            </a:fld>
            <a:endParaRPr lang="ko-KR" alt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7F748-2549-8FA6-5033-9EB069E98522}"/>
              </a:ext>
            </a:extLst>
          </p:cNvPr>
          <p:cNvSpPr txBox="1"/>
          <p:nvPr/>
        </p:nvSpPr>
        <p:spPr>
          <a:xfrm>
            <a:off x="1540432" y="1472728"/>
            <a:ext cx="86022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이유</a:t>
            </a:r>
            <a:r>
              <a:rPr lang="ko-KR" altLang="en-US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마치 시스템처럼</a:t>
            </a:r>
            <a:r>
              <a:rPr lang="ko-KR" altLang="en-US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하나의 </a:t>
            </a:r>
            <a:r>
              <a:rPr lang="ko-KR" altLang="en-US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</a:t>
            </a:r>
            <a:r>
              <a:rPr lang="ko-KR" altLang="en-US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시스템이 여러 개의 작은 </a:t>
            </a:r>
            <a:r>
              <a:rPr lang="ko-KR" altLang="en-US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관리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하기 때문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건물을 만들 때는 </a:t>
            </a:r>
            <a:r>
              <a:rPr lang="ko-KR" altLang="en-US" sz="2000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메쉬</a:t>
            </a:r>
            <a:r>
              <a:rPr lang="ko-KR" altLang="en-US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r>
              <a:rPr lang="ko-KR" altLang="en-US" sz="2000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</a:t>
            </a:r>
            <a:r>
              <a:rPr lang="ko-KR" altLang="en-US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이걸로는 섬세한 입자 표현이 어려움</a:t>
            </a:r>
            <a:endParaRPr lang="en-US" altLang="ko-KR" sz="2000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 동안 많은 수의 작은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입자를 생성해 다양한 효과를 만드는 것</a:t>
            </a:r>
            <a:r>
              <a:rPr lang="en-US" altLang="ko-KR" sz="20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28C0F-A8DB-4F98-103F-971AA60CF65A}"/>
              </a:ext>
            </a:extLst>
          </p:cNvPr>
          <p:cNvSpPr txBox="1"/>
          <p:nvPr/>
        </p:nvSpPr>
        <p:spPr>
          <a:xfrm>
            <a:off x="2272596" y="3730471"/>
            <a:ext cx="5884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예시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잔해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대기 효과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먼지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 및 유체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물보라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거품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 및 연기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모닥불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횃불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배기 가스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특수 효과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 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총알 구멍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핏자국 등</a:t>
            </a:r>
          </a:p>
        </p:txBody>
      </p:sp>
    </p:spTree>
    <p:extLst>
      <p:ext uri="{BB962C8B-B14F-4D97-AF65-F5344CB8AC3E}">
        <p14:creationId xmlns:p14="http://schemas.microsoft.com/office/powerpoint/2010/main" val="2615820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7044BC5-A456-7002-5445-AE640DDA0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2" b="63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694D2D6-E72B-59F5-6E3E-63C904872957}"/>
              </a:ext>
            </a:extLst>
          </p:cNvPr>
          <p:cNvSpPr txBox="1">
            <a:spLocks/>
          </p:cNvSpPr>
          <p:nvPr/>
        </p:nvSpPr>
        <p:spPr>
          <a:xfrm>
            <a:off x="5092239" y="1813590"/>
            <a:ext cx="4204752" cy="2067294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&lt;</a:t>
            </a:r>
            <a:r>
              <a:rPr lang="ko-KR" altLang="en-US" sz="1600" kern="0" dirty="0"/>
              <a:t>잔상 효과 추가하기 </a:t>
            </a:r>
            <a:r>
              <a:rPr lang="en-US" altLang="ko-KR" sz="1600" kern="0" dirty="0"/>
              <a:t>3&gt;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Size over Lifetime </a:t>
            </a:r>
            <a:r>
              <a:rPr lang="ko-KR" altLang="en-US" sz="1600" kern="0" dirty="0"/>
              <a:t>체크 후 </a:t>
            </a:r>
            <a:r>
              <a:rPr lang="en-US" altLang="ko-KR" sz="1600" kern="0" dirty="0"/>
              <a:t>Size </a:t>
            </a:r>
            <a:r>
              <a:rPr lang="ko-KR" altLang="en-US" sz="1600" kern="0" dirty="0"/>
              <a:t>클릭 후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Particle System Curves </a:t>
            </a:r>
            <a:r>
              <a:rPr lang="ko-KR" altLang="en-US" sz="1600" kern="0" dirty="0"/>
              <a:t>클릭 후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3</a:t>
            </a:r>
            <a:r>
              <a:rPr lang="ko-KR" altLang="en-US" sz="1600" kern="0" dirty="0"/>
              <a:t>번째 하향 직선 선택</a:t>
            </a:r>
            <a:r>
              <a:rPr lang="en-US" altLang="ko-KR" sz="1600" kern="0" dirty="0"/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4FE425-8B7D-0DDF-FE65-0A31CB3121FC}"/>
              </a:ext>
            </a:extLst>
          </p:cNvPr>
          <p:cNvSpPr/>
          <p:nvPr/>
        </p:nvSpPr>
        <p:spPr>
          <a:xfrm>
            <a:off x="9346018" y="2812331"/>
            <a:ext cx="2845981" cy="616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5200E9-3000-C4B6-0C1C-DECA64D3DE86}"/>
              </a:ext>
            </a:extLst>
          </p:cNvPr>
          <p:cNvSpPr/>
          <p:nvPr/>
        </p:nvSpPr>
        <p:spPr>
          <a:xfrm>
            <a:off x="9328294" y="4559622"/>
            <a:ext cx="2845981" cy="331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06F8A-5239-E6A6-9282-99849287D850}"/>
              </a:ext>
            </a:extLst>
          </p:cNvPr>
          <p:cNvSpPr/>
          <p:nvPr/>
        </p:nvSpPr>
        <p:spPr>
          <a:xfrm>
            <a:off x="10324215" y="6189953"/>
            <a:ext cx="489098" cy="331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7857925-3635-7A3C-02FC-206D78483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4" t="66926" r="54802" b="15687"/>
          <a:stretch/>
        </p:blipFill>
        <p:spPr>
          <a:xfrm>
            <a:off x="2796363" y="4776783"/>
            <a:ext cx="2707168" cy="13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4983893-1C43-8B09-0D1D-2FC93B2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rgbClr val="DD70A5"/>
                </a:solidFill>
              </a:rPr>
              <a:t>중간 결과</a:t>
            </a:r>
            <a:r>
              <a:rPr lang="en-US" altLang="ko-KR" sz="3600" dirty="0">
                <a:solidFill>
                  <a:srgbClr val="DD70A5"/>
                </a:solidFill>
              </a:rPr>
              <a:t> 2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D7DAC-17EA-6F4E-34CF-C827D78BF689}"/>
              </a:ext>
            </a:extLst>
          </p:cNvPr>
          <p:cNvSpPr txBox="1"/>
          <p:nvPr/>
        </p:nvSpPr>
        <p:spPr>
          <a:xfrm>
            <a:off x="3279549" y="6254211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시작하면 위처럼 마우스 잔상이 생김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jc9giHLZvTWVaI9">
            <a:hlinkClick r:id="" action="ppaction://media"/>
            <a:extLst>
              <a:ext uri="{FF2B5EF4-FFF2-40B4-BE49-F238E27FC236}">
                <a16:creationId xmlns:a16="http://schemas.microsoft.com/office/drawing/2014/main" id="{2C1AD916-F1CA-23E2-022B-17232879C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204" t="18338" r="27441" b="37581"/>
          <a:stretch>
            <a:fillRect/>
          </a:stretch>
        </p:blipFill>
        <p:spPr>
          <a:xfrm>
            <a:off x="4639703" y="2846523"/>
            <a:ext cx="2599599" cy="18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BB3AC58-989A-FFAB-A9D9-7608CBBEF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8" b="728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C1B408-D036-0769-2B8F-54E26CCD7FF5}"/>
              </a:ext>
            </a:extLst>
          </p:cNvPr>
          <p:cNvSpPr txBox="1">
            <a:spLocks/>
          </p:cNvSpPr>
          <p:nvPr/>
        </p:nvSpPr>
        <p:spPr>
          <a:xfrm>
            <a:off x="1667078" y="3253857"/>
            <a:ext cx="4581322" cy="147054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‘</a:t>
            </a:r>
            <a:r>
              <a:rPr lang="ko-KR" altLang="en-US" sz="1600" kern="0" dirty="0"/>
              <a:t>꽃잎 </a:t>
            </a:r>
            <a:r>
              <a:rPr lang="ko-KR" altLang="en-US" sz="1600" kern="0" dirty="0" err="1"/>
              <a:t>파티클</a:t>
            </a:r>
            <a:r>
              <a:rPr lang="ko-KR" altLang="en-US" sz="1600" kern="0" dirty="0"/>
              <a:t> 만들기</a:t>
            </a:r>
            <a:r>
              <a:rPr lang="en-US" altLang="ko-KR" sz="1600" kern="0" dirty="0"/>
              <a:t>’</a:t>
            </a:r>
            <a:r>
              <a:rPr lang="ko-KR" altLang="en-US" sz="1600" kern="0" dirty="0"/>
              <a:t>에서 배웠던 방법으로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ko-KR" altLang="en-US" sz="1600" kern="0" dirty="0"/>
              <a:t>하트 </a:t>
            </a:r>
            <a:r>
              <a:rPr lang="ko-KR" altLang="en-US" sz="1600" kern="0" dirty="0" err="1"/>
              <a:t>텍스쳐</a:t>
            </a:r>
            <a:r>
              <a:rPr lang="ko-KR" altLang="en-US" sz="1600" kern="0" dirty="0"/>
              <a:t> 만들고</a:t>
            </a:r>
            <a:r>
              <a:rPr lang="en-US" altLang="ko-KR" sz="1600" kern="0" dirty="0"/>
              <a:t>, </a:t>
            </a:r>
            <a:r>
              <a:rPr lang="ko-KR" altLang="en-US" sz="1600" kern="0" dirty="0" err="1"/>
              <a:t>마테리얼에</a:t>
            </a:r>
            <a:r>
              <a:rPr lang="ko-KR" altLang="en-US" sz="1600" kern="0" dirty="0"/>
              <a:t> </a:t>
            </a:r>
            <a:r>
              <a:rPr lang="ko-KR" altLang="en-US" sz="1600" kern="0" dirty="0" err="1"/>
              <a:t>텍스쳐를</a:t>
            </a:r>
            <a:r>
              <a:rPr lang="ko-KR" altLang="en-US" sz="1600" kern="0" dirty="0"/>
              <a:t> 적용</a:t>
            </a:r>
            <a:r>
              <a:rPr lang="en-US" altLang="ko-KR" sz="1600" kern="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(Material</a:t>
            </a:r>
            <a:r>
              <a:rPr lang="ko-KR" altLang="en-US" sz="1600" kern="0" dirty="0"/>
              <a:t>의 </a:t>
            </a:r>
            <a:r>
              <a:rPr lang="en-US" altLang="ko-KR" sz="1600" kern="0" dirty="0"/>
              <a:t>Shader : Alpha Blended)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9F1A4EF-692F-9EF3-089A-6CD0BBAD0DE0}"/>
              </a:ext>
            </a:extLst>
          </p:cNvPr>
          <p:cNvSpPr txBox="1">
            <a:spLocks/>
          </p:cNvSpPr>
          <p:nvPr/>
        </p:nvSpPr>
        <p:spPr>
          <a:xfrm>
            <a:off x="1667079" y="2959099"/>
            <a:ext cx="415722" cy="29475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dirty="0">
                <a:solidFill>
                  <a:srgbClr val="FF0000"/>
                </a:solidFill>
                <a:effectLst/>
                <a:latin typeface="Noto Sans Demilight"/>
              </a:rPr>
              <a:t>①</a:t>
            </a:r>
            <a:endParaRPr lang="ko-KR" altLang="en-US" sz="2000" b="0" i="0" dirty="0">
              <a:solidFill>
                <a:srgbClr val="FF0000"/>
              </a:solidFill>
              <a:effectLst/>
              <a:latin typeface="Noto Sans KR"/>
            </a:endParaRPr>
          </a:p>
          <a:p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A47A22B-4F7C-0D02-506E-9265598F3FDD}"/>
              </a:ext>
            </a:extLst>
          </p:cNvPr>
          <p:cNvSpPr txBox="1">
            <a:spLocks/>
          </p:cNvSpPr>
          <p:nvPr/>
        </p:nvSpPr>
        <p:spPr>
          <a:xfrm>
            <a:off x="5250752" y="2163609"/>
            <a:ext cx="425600" cy="3542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defPPr rtl="0">
              <a:defRPr lang="ko-kr"/>
            </a:defPPr>
            <a:lvl1pPr latinLnBrk="1"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FF0000"/>
                </a:solidFill>
                <a:effectLst/>
                <a:latin typeface="Noto Sans Demilight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②</a:t>
            </a:r>
          </a:p>
          <a:p>
            <a:endParaRPr lang="ko-KR" altLang="en-US" dirty="0"/>
          </a:p>
          <a:p>
            <a:r>
              <a:rPr lang="en-US" altLang="ko-KR" dirty="0"/>
              <a:t> 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C6BB24F-6094-5CF8-5F61-49BEE667B2F7}"/>
              </a:ext>
            </a:extLst>
          </p:cNvPr>
          <p:cNvSpPr txBox="1">
            <a:spLocks/>
          </p:cNvSpPr>
          <p:nvPr/>
        </p:nvSpPr>
        <p:spPr>
          <a:xfrm>
            <a:off x="5250752" y="2517881"/>
            <a:ext cx="4167568" cy="735975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Renderer-&gt;Material</a:t>
            </a:r>
            <a:r>
              <a:rPr lang="ko-KR" altLang="en-US" sz="1600" kern="0" dirty="0"/>
              <a:t>에 만든 </a:t>
            </a:r>
            <a:r>
              <a:rPr lang="ko-KR" altLang="en-US" sz="1600" kern="0" dirty="0" err="1"/>
              <a:t>마테리얼</a:t>
            </a:r>
            <a:r>
              <a:rPr lang="ko-KR" altLang="en-US" sz="1600" kern="0" dirty="0"/>
              <a:t> 적용</a:t>
            </a:r>
            <a:endParaRPr lang="en-US" altLang="ko-KR" sz="1600" kern="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05D08D-6CD2-0DD1-F31B-BB0D47D7DB87}"/>
              </a:ext>
            </a:extLst>
          </p:cNvPr>
          <p:cNvCxnSpPr>
            <a:cxnSpLocks/>
          </p:cNvCxnSpPr>
          <p:nvPr/>
        </p:nvCxnSpPr>
        <p:spPr>
          <a:xfrm flipV="1">
            <a:off x="8970264" y="3094074"/>
            <a:ext cx="1554657" cy="159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54458D8-DAC6-1DF2-DDE0-EDDCCF2ECA14}"/>
              </a:ext>
            </a:extLst>
          </p:cNvPr>
          <p:cNvCxnSpPr>
            <a:cxnSpLocks/>
          </p:cNvCxnSpPr>
          <p:nvPr/>
        </p:nvCxnSpPr>
        <p:spPr>
          <a:xfrm>
            <a:off x="3147237" y="5930900"/>
            <a:ext cx="2529115" cy="265813"/>
          </a:xfrm>
          <a:prstGeom prst="bentConnector3">
            <a:avLst>
              <a:gd name="adj1" fmla="val 7959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8E347B-9E54-28F7-A70E-33CC1A4ECBD1}"/>
              </a:ext>
            </a:extLst>
          </p:cNvPr>
          <p:cNvGrpSpPr/>
          <p:nvPr/>
        </p:nvGrpSpPr>
        <p:grpSpPr>
          <a:xfrm>
            <a:off x="5676352" y="4470503"/>
            <a:ext cx="2622463" cy="2037210"/>
            <a:chOff x="1148024" y="845273"/>
            <a:chExt cx="2921609" cy="2113825"/>
          </a:xfrm>
        </p:grpSpPr>
        <p:pic>
          <p:nvPicPr>
            <p:cNvPr id="23" name="그림 22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93F882CC-8A11-A9E0-5BE4-CF9306B5D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09" t="8837" r="-1" b="60930"/>
            <a:stretch/>
          </p:blipFill>
          <p:spPr>
            <a:xfrm>
              <a:off x="1181120" y="885749"/>
              <a:ext cx="2888513" cy="2073349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06047C-6D6E-7F78-25A4-0D37FA5A4902}"/>
                </a:ext>
              </a:extLst>
            </p:cNvPr>
            <p:cNvSpPr/>
            <p:nvPr/>
          </p:nvSpPr>
          <p:spPr>
            <a:xfrm>
              <a:off x="1148024" y="845273"/>
              <a:ext cx="2921609" cy="211382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8C223065-98B9-2F7E-D865-AE778C64E43D}"/>
              </a:ext>
            </a:extLst>
          </p:cNvPr>
          <p:cNvSpPr/>
          <p:nvPr/>
        </p:nvSpPr>
        <p:spPr>
          <a:xfrm>
            <a:off x="2806352" y="4915120"/>
            <a:ext cx="883145" cy="917809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FF19DB-CCDD-C84D-A328-A5768AE6C991}"/>
              </a:ext>
            </a:extLst>
          </p:cNvPr>
          <p:cNvSpPr/>
          <p:nvPr/>
        </p:nvSpPr>
        <p:spPr>
          <a:xfrm>
            <a:off x="2760625" y="4818319"/>
            <a:ext cx="1773275" cy="1112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147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5C3A4A5-A35F-54E0-3FE0-2E2FFDF65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" b="69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D51016-7E05-61CD-1AEA-D5E210434BFB}"/>
              </a:ext>
            </a:extLst>
          </p:cNvPr>
          <p:cNvSpPr/>
          <p:nvPr/>
        </p:nvSpPr>
        <p:spPr>
          <a:xfrm>
            <a:off x="9346018" y="526325"/>
            <a:ext cx="2845981" cy="281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3576A8-8FAE-F062-8854-ECFC69907415}"/>
              </a:ext>
            </a:extLst>
          </p:cNvPr>
          <p:cNvSpPr/>
          <p:nvPr/>
        </p:nvSpPr>
        <p:spPr>
          <a:xfrm>
            <a:off x="9346018" y="1525791"/>
            <a:ext cx="2845981" cy="409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72AADE-E9D8-8AE6-E680-D3C0B40791A1}"/>
              </a:ext>
            </a:extLst>
          </p:cNvPr>
          <p:cNvSpPr/>
          <p:nvPr/>
        </p:nvSpPr>
        <p:spPr>
          <a:xfrm>
            <a:off x="9360189" y="3964200"/>
            <a:ext cx="2845981" cy="692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D20FC1B-A2D0-5C83-50FC-FFC601D166E0}"/>
              </a:ext>
            </a:extLst>
          </p:cNvPr>
          <p:cNvSpPr txBox="1">
            <a:spLocks/>
          </p:cNvSpPr>
          <p:nvPr/>
        </p:nvSpPr>
        <p:spPr>
          <a:xfrm>
            <a:off x="4744430" y="1070125"/>
            <a:ext cx="4581322" cy="3026387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Start Speed : 1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Color : </a:t>
            </a:r>
            <a:r>
              <a:rPr lang="ko-KR" altLang="en-US" sz="1600" kern="0" dirty="0"/>
              <a:t>색상 선택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Emission) Rate over Time, : 5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        Rate over Distance :  2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Shape) Shape : Sphere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     Radius : 0.0001</a:t>
            </a:r>
          </a:p>
        </p:txBody>
      </p:sp>
      <p:pic>
        <p:nvPicPr>
          <p:cNvPr id="10" name="그림 9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9B5A6AE0-743E-17AD-16B0-FA64191A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73" t="38684" r="-117" b="31197"/>
          <a:stretch/>
        </p:blipFill>
        <p:spPr>
          <a:xfrm>
            <a:off x="9346017" y="4683004"/>
            <a:ext cx="2845981" cy="20655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2152F1-6F1A-3F0E-8214-A267DCFF73A9}"/>
              </a:ext>
            </a:extLst>
          </p:cNvPr>
          <p:cNvSpPr/>
          <p:nvPr/>
        </p:nvSpPr>
        <p:spPr>
          <a:xfrm>
            <a:off x="9366285" y="4701816"/>
            <a:ext cx="2845981" cy="546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847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4983893-1C43-8B09-0D1D-2FC93B2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DD70A5"/>
                </a:solidFill>
              </a:rPr>
              <a:t>마우스 하트 </a:t>
            </a:r>
            <a:r>
              <a:rPr lang="en-US" altLang="ko-KR" sz="2800" dirty="0">
                <a:solidFill>
                  <a:srgbClr val="DD70A5"/>
                </a:solidFill>
              </a:rPr>
              <a:t>Effect </a:t>
            </a:r>
            <a:r>
              <a:rPr lang="ko-KR" altLang="en-US" sz="2800" dirty="0">
                <a:solidFill>
                  <a:srgbClr val="DD70A5"/>
                </a:solidFill>
              </a:rPr>
              <a:t>완성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D7DAC-17EA-6F4E-34CF-C827D78BF689}"/>
              </a:ext>
            </a:extLst>
          </p:cNvPr>
          <p:cNvSpPr txBox="1"/>
          <p:nvPr/>
        </p:nvSpPr>
        <p:spPr>
          <a:xfrm>
            <a:off x="2870197" y="6063119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시작하면 마우스를 따라다니는 하트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xT2IwYcl6V0sqd7">
            <a:hlinkClick r:id="" action="ppaction://media"/>
            <a:extLst>
              <a:ext uri="{FF2B5EF4-FFF2-40B4-BE49-F238E27FC236}">
                <a16:creationId xmlns:a16="http://schemas.microsoft.com/office/drawing/2014/main" id="{FE030A7B-6468-2506-6542-04D680BCF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650" t="16758" r="31450" b="36703"/>
          <a:stretch>
            <a:fillRect/>
          </a:stretch>
        </p:blipFill>
        <p:spPr>
          <a:xfrm>
            <a:off x="4952288" y="3313669"/>
            <a:ext cx="2287423" cy="13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E0EFDA5A-FFAD-EFFC-C306-2EC01DEC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11324908" cy="7276253"/>
          </a:xfrm>
          <a:prstGeom prst="rect">
            <a:avLst/>
          </a:prstGeo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5" y="-112061"/>
            <a:ext cx="9409320" cy="872046"/>
          </a:xfrm>
        </p:spPr>
        <p:txBody>
          <a:bodyPr anchor="b">
            <a:normAutofit/>
          </a:bodyPr>
          <a:lstStyle/>
          <a:p>
            <a:r>
              <a:rPr lang="en-US" altLang="ko-KR" sz="3600" dirty="0">
                <a:solidFill>
                  <a:srgbClr val="DD70A5"/>
                </a:solidFill>
              </a:rPr>
              <a:t>2-4. </a:t>
            </a:r>
            <a:r>
              <a:rPr lang="ko-KR" altLang="en-US" sz="3600" dirty="0">
                <a:solidFill>
                  <a:srgbClr val="DD70A5"/>
                </a:solidFill>
              </a:rPr>
              <a:t>나만의 </a:t>
            </a:r>
            <a:r>
              <a:rPr lang="en-US" altLang="ko-KR" sz="3600" dirty="0">
                <a:solidFill>
                  <a:srgbClr val="DD70A5"/>
                </a:solidFill>
              </a:rPr>
              <a:t>Effect - </a:t>
            </a:r>
            <a:r>
              <a:rPr lang="ko-KR" altLang="en-US" sz="2800" dirty="0">
                <a:solidFill>
                  <a:srgbClr val="DD70A5"/>
                </a:solidFill>
              </a:rPr>
              <a:t>마우스 </a:t>
            </a:r>
            <a:r>
              <a:rPr lang="ko-KR" altLang="en-US" sz="2800" dirty="0" err="1">
                <a:solidFill>
                  <a:srgbClr val="DD70A5"/>
                </a:solidFill>
              </a:rPr>
              <a:t>트윙클</a:t>
            </a:r>
            <a:r>
              <a:rPr lang="ko-KR" altLang="en-US" sz="2800" dirty="0">
                <a:solidFill>
                  <a:srgbClr val="DD70A5"/>
                </a:solidFill>
              </a:rPr>
              <a:t> </a:t>
            </a:r>
            <a:r>
              <a:rPr lang="en-US" altLang="ko-KR" sz="2800" dirty="0">
                <a:solidFill>
                  <a:srgbClr val="DD70A5"/>
                </a:solidFill>
              </a:rPr>
              <a:t>Effect</a:t>
            </a:r>
            <a:endParaRPr lang="en-US" sz="2800" dirty="0">
              <a:solidFill>
                <a:srgbClr val="DD70A5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35</a:t>
            </a:fld>
            <a:endParaRPr lang="ko-KR" altLang="en-US" noProof="0"/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8362C8A-1343-631E-E09E-793DD03F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5" t="15349" r="34942" b="40775"/>
          <a:stretch/>
        </p:blipFill>
        <p:spPr>
          <a:xfrm>
            <a:off x="838200" y="1414129"/>
            <a:ext cx="7750496" cy="44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21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49CC5FE-9AA9-2C8B-ABF9-5C5F0D604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1" b="7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6094053-BF62-FA3E-6461-1E025E5B08C6}"/>
              </a:ext>
            </a:extLst>
          </p:cNvPr>
          <p:cNvSpPr txBox="1">
            <a:spLocks/>
          </p:cNvSpPr>
          <p:nvPr/>
        </p:nvSpPr>
        <p:spPr>
          <a:xfrm>
            <a:off x="1667078" y="3253857"/>
            <a:ext cx="4924222" cy="147054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kern="0" dirty="0"/>
              <a:t>위에서 배웠던 방법으로 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ko-KR" altLang="en-US" sz="1600" kern="0" dirty="0" err="1"/>
              <a:t>트윙클</a:t>
            </a:r>
            <a:r>
              <a:rPr lang="ko-KR" altLang="en-US" sz="1600" kern="0" dirty="0"/>
              <a:t> </a:t>
            </a:r>
            <a:r>
              <a:rPr lang="ko-KR" altLang="en-US" sz="1600" kern="0" dirty="0" err="1"/>
              <a:t>텍스쳐</a:t>
            </a:r>
            <a:r>
              <a:rPr lang="ko-KR" altLang="en-US" sz="1600" kern="0" dirty="0"/>
              <a:t> 만들고</a:t>
            </a:r>
            <a:r>
              <a:rPr lang="en-US" altLang="ko-KR" sz="1600" kern="0" dirty="0"/>
              <a:t>, </a:t>
            </a:r>
            <a:r>
              <a:rPr lang="ko-KR" altLang="en-US" sz="1600" kern="0" dirty="0" err="1"/>
              <a:t>마테리얼에</a:t>
            </a:r>
            <a:r>
              <a:rPr lang="ko-KR" altLang="en-US" sz="1600" kern="0" dirty="0"/>
              <a:t> </a:t>
            </a:r>
            <a:r>
              <a:rPr lang="ko-KR" altLang="en-US" sz="1600" kern="0" dirty="0" err="1"/>
              <a:t>텍스쳐를</a:t>
            </a:r>
            <a:r>
              <a:rPr lang="ko-KR" altLang="en-US" sz="1600" kern="0" dirty="0"/>
              <a:t> 적용</a:t>
            </a:r>
            <a:r>
              <a:rPr lang="en-US" altLang="ko-KR" sz="1600" kern="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(Material</a:t>
            </a:r>
            <a:r>
              <a:rPr lang="ko-KR" altLang="en-US" sz="1600" kern="0" dirty="0"/>
              <a:t>의 </a:t>
            </a:r>
            <a:r>
              <a:rPr lang="en-US" altLang="ko-KR" sz="1600" kern="0" dirty="0"/>
              <a:t>Shader : Alpha Blended)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9F4B511-C862-A73B-3FFE-9B0A09CF3F45}"/>
              </a:ext>
            </a:extLst>
          </p:cNvPr>
          <p:cNvSpPr txBox="1">
            <a:spLocks/>
          </p:cNvSpPr>
          <p:nvPr/>
        </p:nvSpPr>
        <p:spPr>
          <a:xfrm>
            <a:off x="1667079" y="2959099"/>
            <a:ext cx="415722" cy="29475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0" i="0" dirty="0">
                <a:solidFill>
                  <a:srgbClr val="FF0000"/>
                </a:solidFill>
                <a:effectLst/>
                <a:latin typeface="Noto Sans Demilight"/>
              </a:rPr>
              <a:t>①</a:t>
            </a:r>
            <a:endParaRPr lang="ko-KR" altLang="en-US" sz="2000" b="0" i="0" dirty="0">
              <a:solidFill>
                <a:srgbClr val="FF0000"/>
              </a:solidFill>
              <a:effectLst/>
              <a:latin typeface="Noto Sans KR"/>
            </a:endParaRPr>
          </a:p>
          <a:p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CE6CBF-A5EC-FFD9-B2BD-FD289AD5C5DA}"/>
              </a:ext>
            </a:extLst>
          </p:cNvPr>
          <p:cNvSpPr/>
          <p:nvPr/>
        </p:nvSpPr>
        <p:spPr>
          <a:xfrm>
            <a:off x="5186325" y="4818319"/>
            <a:ext cx="1773275" cy="1112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4AD7ED5-5534-B83B-1AC8-14986405D674}"/>
              </a:ext>
            </a:extLst>
          </p:cNvPr>
          <p:cNvSpPr txBox="1">
            <a:spLocks/>
          </p:cNvSpPr>
          <p:nvPr/>
        </p:nvSpPr>
        <p:spPr>
          <a:xfrm>
            <a:off x="5250752" y="2163609"/>
            <a:ext cx="425600" cy="3542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defPPr rtl="0">
              <a:defRPr lang="ko-kr"/>
            </a:defPPr>
            <a:lvl1pPr latinLnBrk="1">
              <a:lnSpc>
                <a:spcPct val="90000"/>
              </a:lnSpc>
              <a:spcBef>
                <a:spcPct val="0"/>
              </a:spcBef>
              <a:buNone/>
              <a:defRPr sz="2000" b="0" i="0">
                <a:solidFill>
                  <a:srgbClr val="FF0000"/>
                </a:solidFill>
                <a:effectLst/>
                <a:latin typeface="Noto Sans Demilight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②</a:t>
            </a:r>
          </a:p>
          <a:p>
            <a:endParaRPr lang="ko-KR" altLang="en-US" dirty="0"/>
          </a:p>
          <a:p>
            <a:r>
              <a:rPr lang="en-US" altLang="ko-KR" dirty="0"/>
              <a:t>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4F89722-6153-FF5C-1EFA-D6B831C0C79B}"/>
              </a:ext>
            </a:extLst>
          </p:cNvPr>
          <p:cNvSpPr txBox="1">
            <a:spLocks/>
          </p:cNvSpPr>
          <p:nvPr/>
        </p:nvSpPr>
        <p:spPr>
          <a:xfrm>
            <a:off x="5250752" y="2517881"/>
            <a:ext cx="4167568" cy="735975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Renderer-&gt;Material</a:t>
            </a:r>
            <a:r>
              <a:rPr lang="ko-KR" altLang="en-US" sz="1600" kern="0" dirty="0"/>
              <a:t>에 만든 </a:t>
            </a:r>
            <a:r>
              <a:rPr lang="ko-KR" altLang="en-US" sz="1600" kern="0" dirty="0" err="1"/>
              <a:t>마테리얼</a:t>
            </a:r>
            <a:r>
              <a:rPr lang="ko-KR" altLang="en-US" sz="1600" kern="0" dirty="0"/>
              <a:t> 적용</a:t>
            </a:r>
            <a:endParaRPr lang="en-US" altLang="ko-KR" sz="1600" kern="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0FCA13-18BA-E6DF-76CC-8EC549056E5F}"/>
              </a:ext>
            </a:extLst>
          </p:cNvPr>
          <p:cNvCxnSpPr>
            <a:cxnSpLocks/>
          </p:cNvCxnSpPr>
          <p:nvPr/>
        </p:nvCxnSpPr>
        <p:spPr>
          <a:xfrm flipV="1">
            <a:off x="8674100" y="1422400"/>
            <a:ext cx="1850821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54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4E73D5C-1C8C-978E-6995-A349523AE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1" b="68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ED6423B-3ACA-A112-A4A7-7B7FA208D037}"/>
              </a:ext>
            </a:extLst>
          </p:cNvPr>
          <p:cNvSpPr txBox="1">
            <a:spLocks/>
          </p:cNvSpPr>
          <p:nvPr/>
        </p:nvSpPr>
        <p:spPr>
          <a:xfrm>
            <a:off x="4329760" y="272683"/>
            <a:ext cx="4984361" cy="3576303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kern="0" dirty="0"/>
              <a:t>Start Speed : 1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Size-&gt;Random Between Two Constants : (1, 2)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Start Color-&gt;Random Color : </a:t>
            </a:r>
            <a:r>
              <a:rPr lang="ko-KR" altLang="en-US" sz="1600" kern="0" dirty="0"/>
              <a:t>아래와 같이 선택</a:t>
            </a:r>
            <a:endParaRPr lang="en-US" altLang="ko-KR" sz="1600" kern="0" dirty="0"/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Emission) Rate over Time, : 12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        Rate over Distance : 12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Shape) Shape : Sphere</a:t>
            </a:r>
          </a:p>
          <a:p>
            <a:pPr>
              <a:lnSpc>
                <a:spcPct val="200000"/>
              </a:lnSpc>
            </a:pPr>
            <a:r>
              <a:rPr lang="en-US" altLang="ko-KR" sz="1600" kern="0" dirty="0"/>
              <a:t>          Radius : 0.0001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989FBD-EEE5-8086-3C04-FBD51CC2DA84}"/>
              </a:ext>
            </a:extLst>
          </p:cNvPr>
          <p:cNvSpPr/>
          <p:nvPr/>
        </p:nvSpPr>
        <p:spPr>
          <a:xfrm>
            <a:off x="9360189" y="3753294"/>
            <a:ext cx="2845981" cy="648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8B984-C1AB-B9A2-6289-BD8C3131634F}"/>
              </a:ext>
            </a:extLst>
          </p:cNvPr>
          <p:cNvSpPr/>
          <p:nvPr/>
        </p:nvSpPr>
        <p:spPr>
          <a:xfrm>
            <a:off x="9347787" y="450112"/>
            <a:ext cx="2845981" cy="25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25613-45BB-335A-F8DF-F31C14A2B185}"/>
              </a:ext>
            </a:extLst>
          </p:cNvPr>
          <p:cNvSpPr/>
          <p:nvPr/>
        </p:nvSpPr>
        <p:spPr>
          <a:xfrm>
            <a:off x="9361962" y="793902"/>
            <a:ext cx="2845981" cy="25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34950-6C21-4D88-B2F3-F90BAA6586E6}"/>
              </a:ext>
            </a:extLst>
          </p:cNvPr>
          <p:cNvSpPr/>
          <p:nvPr/>
        </p:nvSpPr>
        <p:spPr>
          <a:xfrm>
            <a:off x="9354873" y="1435402"/>
            <a:ext cx="2845981" cy="25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텍스트, 멀티미디어 소프트웨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43143C7-7656-A607-BB1E-DFBAFF87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95" t="32403" b="36951"/>
          <a:stretch/>
        </p:blipFill>
        <p:spPr>
          <a:xfrm>
            <a:off x="9314120" y="4455034"/>
            <a:ext cx="2877880" cy="21017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363C0-231A-9BC3-1A1A-9DE8F69D6810}"/>
              </a:ext>
            </a:extLst>
          </p:cNvPr>
          <p:cNvSpPr/>
          <p:nvPr/>
        </p:nvSpPr>
        <p:spPr>
          <a:xfrm>
            <a:off x="9353100" y="4458586"/>
            <a:ext cx="2845981" cy="549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0238EB-CAA7-09A0-CFCA-5E8463333102}"/>
              </a:ext>
            </a:extLst>
          </p:cNvPr>
          <p:cNvCxnSpPr>
            <a:cxnSpLocks/>
          </p:cNvCxnSpPr>
          <p:nvPr/>
        </p:nvCxnSpPr>
        <p:spPr>
          <a:xfrm>
            <a:off x="8131840" y="1860702"/>
            <a:ext cx="0" cy="1988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99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4983893-1C43-8B09-0D1D-2FC93B2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ko-KR" altLang="en-US" sz="2800" dirty="0">
                <a:solidFill>
                  <a:srgbClr val="DD70A5"/>
                </a:solidFill>
              </a:rPr>
              <a:t>마우스 </a:t>
            </a:r>
            <a:r>
              <a:rPr lang="ko-KR" altLang="en-US" sz="2800" dirty="0" err="1">
                <a:solidFill>
                  <a:srgbClr val="DD70A5"/>
                </a:solidFill>
              </a:rPr>
              <a:t>트윙클</a:t>
            </a:r>
            <a:r>
              <a:rPr lang="ko-KR" altLang="en-US" sz="2800" dirty="0">
                <a:solidFill>
                  <a:srgbClr val="DD70A5"/>
                </a:solidFill>
              </a:rPr>
              <a:t> </a:t>
            </a:r>
            <a:r>
              <a:rPr lang="en-US" altLang="ko-KR" sz="2800" dirty="0">
                <a:solidFill>
                  <a:srgbClr val="DD70A5"/>
                </a:solidFill>
              </a:rPr>
              <a:t>Effect </a:t>
            </a:r>
            <a:r>
              <a:rPr lang="ko-KR" altLang="en-US" sz="2800" dirty="0">
                <a:solidFill>
                  <a:srgbClr val="DD70A5"/>
                </a:solidFill>
              </a:rPr>
              <a:t>완성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D7DAC-17EA-6F4E-34CF-C827D78BF689}"/>
              </a:ext>
            </a:extLst>
          </p:cNvPr>
          <p:cNvSpPr txBox="1"/>
          <p:nvPr/>
        </p:nvSpPr>
        <p:spPr>
          <a:xfrm>
            <a:off x="2870197" y="6063119"/>
            <a:ext cx="84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시작하면 마우스를 따라다니는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트윙클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마우스 트윙클 Effect">
            <a:hlinkClick r:id="" action="ppaction://media"/>
            <a:extLst>
              <a:ext uri="{FF2B5EF4-FFF2-40B4-BE49-F238E27FC236}">
                <a16:creationId xmlns:a16="http://schemas.microsoft.com/office/drawing/2014/main" id="{457951AB-0EB0-CE19-0391-0E782FD49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063" t="17022" r="34855" b="36923"/>
          <a:stretch>
            <a:fillRect/>
          </a:stretch>
        </p:blipFill>
        <p:spPr>
          <a:xfrm>
            <a:off x="4775957" y="2982441"/>
            <a:ext cx="2640086" cy="14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4983893-1C43-8B09-0D1D-2FC93B22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7" y="-112061"/>
            <a:ext cx="9186034" cy="87204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DD70A5"/>
                </a:solidFill>
              </a:rPr>
              <a:t>3. </a:t>
            </a:r>
            <a:r>
              <a:rPr lang="ko-KR" altLang="en-US" sz="3600" dirty="0">
                <a:solidFill>
                  <a:srgbClr val="DD70A5"/>
                </a:solidFill>
              </a:rPr>
              <a:t>자료 </a:t>
            </a:r>
            <a:r>
              <a:rPr lang="en-US" altLang="ko-KR" sz="2800" dirty="0">
                <a:solidFill>
                  <a:srgbClr val="DD70A5"/>
                </a:solidFill>
              </a:rPr>
              <a:t>– </a:t>
            </a:r>
            <a:r>
              <a:rPr lang="ko-KR" altLang="en-US" sz="2800" dirty="0">
                <a:solidFill>
                  <a:srgbClr val="DD70A5"/>
                </a:solidFill>
              </a:rPr>
              <a:t>빌드한 </a:t>
            </a:r>
            <a:r>
              <a:rPr lang="en-US" altLang="ko-KR" sz="2800" dirty="0" err="1">
                <a:solidFill>
                  <a:srgbClr val="DD70A5"/>
                </a:solidFill>
              </a:rPr>
              <a:t>webGL</a:t>
            </a:r>
            <a:r>
              <a:rPr lang="en-US" altLang="ko-KR" sz="2800" dirty="0">
                <a:solidFill>
                  <a:srgbClr val="DD70A5"/>
                </a:solidFill>
              </a:rPr>
              <a:t> </a:t>
            </a:r>
            <a:r>
              <a:rPr lang="ko-KR" altLang="en-US" sz="2800" dirty="0">
                <a:solidFill>
                  <a:srgbClr val="DD70A5"/>
                </a:solidFill>
              </a:rPr>
              <a:t>프로젝트 </a:t>
            </a:r>
            <a:r>
              <a:rPr lang="ko-KR" altLang="en-US" sz="2800" dirty="0" err="1">
                <a:solidFill>
                  <a:srgbClr val="DD70A5"/>
                </a:solidFill>
              </a:rPr>
              <a:t>깃허브</a:t>
            </a:r>
            <a:r>
              <a:rPr lang="ko-KR" altLang="en-US" sz="2800" dirty="0">
                <a:solidFill>
                  <a:srgbClr val="DD70A5"/>
                </a:solidFill>
              </a:rPr>
              <a:t> 주소</a:t>
            </a:r>
            <a:r>
              <a:rPr lang="en-US" altLang="ko-KR" sz="2800" dirty="0">
                <a:solidFill>
                  <a:srgbClr val="DD70A5"/>
                </a:solidFill>
              </a:rPr>
              <a:t> 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B9740538-71A8-D708-9C9F-7D61F752D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D7DAC-17EA-6F4E-34CF-C827D78BF689}"/>
              </a:ext>
            </a:extLst>
          </p:cNvPr>
          <p:cNvSpPr txBox="1"/>
          <p:nvPr/>
        </p:nvSpPr>
        <p:spPr>
          <a:xfrm>
            <a:off x="2158997" y="2263279"/>
            <a:ext cx="841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https://geumbi4.github.io/webGL_twinkle/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https://geumbi4.github.io/webGL_heart/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5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6" y="-112061"/>
            <a:ext cx="9813368" cy="87204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DD70A5"/>
                </a:solidFill>
              </a:rPr>
              <a:t>1.  </a:t>
            </a:r>
            <a:r>
              <a:rPr lang="ko-KR" altLang="en-US" sz="3600" dirty="0" err="1">
                <a:solidFill>
                  <a:srgbClr val="DD70A5"/>
                </a:solidFill>
              </a:rPr>
              <a:t>파티클</a:t>
            </a:r>
            <a:r>
              <a:rPr lang="ko-KR" altLang="en-US" sz="3600" dirty="0">
                <a:solidFill>
                  <a:srgbClr val="DD70A5"/>
                </a:solidFill>
              </a:rPr>
              <a:t> 시스템 </a:t>
            </a:r>
            <a:r>
              <a:rPr lang="en-US" altLang="ko-KR" sz="3600" dirty="0">
                <a:solidFill>
                  <a:srgbClr val="DD70A5"/>
                </a:solidFill>
              </a:rPr>
              <a:t>- </a:t>
            </a:r>
            <a:r>
              <a:rPr lang="en-US" sz="2800" dirty="0">
                <a:solidFill>
                  <a:srgbClr val="DD70A5"/>
                </a:solidFill>
              </a:rPr>
              <a:t>Effect</a:t>
            </a:r>
            <a:r>
              <a:rPr lang="ko-KR" altLang="en-US" sz="2800" dirty="0">
                <a:solidFill>
                  <a:srgbClr val="DD70A5"/>
                </a:solidFill>
              </a:rPr>
              <a:t>의 필수 요소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4</a:t>
            </a:fld>
            <a:endParaRPr lang="ko-KR" alt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7F748-2549-8FA6-5033-9EB069E98522}"/>
              </a:ext>
            </a:extLst>
          </p:cNvPr>
          <p:cNvSpPr txBox="1"/>
          <p:nvPr/>
        </p:nvSpPr>
        <p:spPr>
          <a:xfrm>
            <a:off x="1540432" y="1677673"/>
            <a:ext cx="84698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800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텍스쳐</a:t>
            </a:r>
            <a:endParaRPr lang="en-US" altLang="ko-KR" sz="2800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파티클의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모양은 지정한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텍스쳐의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형태를 띤다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67551-AC86-078B-2913-80F08D80B81C}"/>
              </a:ext>
            </a:extLst>
          </p:cNvPr>
          <p:cNvSpPr txBox="1"/>
          <p:nvPr/>
        </p:nvSpPr>
        <p:spPr>
          <a:xfrm>
            <a:off x="1540432" y="3429000"/>
            <a:ext cx="9813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 err="1">
                <a:solidFill>
                  <a:srgbClr val="DD70A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마테리얼</a:t>
            </a:r>
            <a:endParaRPr lang="en-US" altLang="ko-KR" sz="2800" dirty="0">
              <a:solidFill>
                <a:srgbClr val="DD70A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파티클을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원하는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텍스쳐를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지정했으면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보여주기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마테리얼을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사용해야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400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3" t="71309" r="65451" b="3542"/>
          <a:stretch/>
        </p:blipFill>
        <p:spPr>
          <a:xfrm rot="10800000">
            <a:off x="0" y="1015166"/>
            <a:ext cx="1238352" cy="674831"/>
          </a:xfr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40</a:t>
            </a:fld>
            <a:endParaRPr lang="ko-KR" alt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7F748-2549-8FA6-5033-9EB069E98522}"/>
              </a:ext>
            </a:extLst>
          </p:cNvPr>
          <p:cNvSpPr txBox="1"/>
          <p:nvPr/>
        </p:nvSpPr>
        <p:spPr>
          <a:xfrm>
            <a:off x="1540432" y="1812969"/>
            <a:ext cx="9051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https://www.ibatstudio.com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https://rgy0409.tistory.com/297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https://rito15.github.io/posts/unity-particle-system-tutorial-01/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https://rito15.github.io/posts/unity-particle-system-example-02-mouse-chaser/#%EC%A4%80%EB%B9%84%EB%AC%BC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https://flowersayo.tistory.com/22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https://stock.adobe.com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꽃잎 이미지 주소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https://www.pngwing.com/ko/free-png-ilaam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하트 이미지 주소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https://www.pngwing.com/ko/free-png-dxyyb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트윙클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주소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https://pngtree.com/element/down?id=ODQxNTg2MQ==&amp;type=1&amp;time=1701087711&amp;token=YmEzYWMyNDhmNjEzMzNhZWRmYmQ2MWQzMGQxMzRhNzk=&amp;t=0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0CAE56-D9DF-56DE-4137-B2114675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25" y="-112713"/>
            <a:ext cx="8077835" cy="87312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DD70A5"/>
                </a:solidFill>
              </a:rPr>
              <a:t>3. </a:t>
            </a:r>
            <a:r>
              <a:rPr lang="ko-KR" altLang="en-US" sz="3600" dirty="0">
                <a:solidFill>
                  <a:srgbClr val="DD70A5"/>
                </a:solidFill>
              </a:rPr>
              <a:t>자료 </a:t>
            </a:r>
            <a:r>
              <a:rPr lang="en-US" altLang="ko-KR" sz="2800" dirty="0">
                <a:solidFill>
                  <a:srgbClr val="DD70A5"/>
                </a:solidFill>
              </a:rPr>
              <a:t>– </a:t>
            </a:r>
            <a:r>
              <a:rPr lang="ko-KR" altLang="en-US" sz="2800" dirty="0">
                <a:solidFill>
                  <a:srgbClr val="DD70A5"/>
                </a:solidFill>
              </a:rPr>
              <a:t>출처</a:t>
            </a:r>
            <a:r>
              <a:rPr lang="en-US" altLang="ko-KR" sz="2800" dirty="0">
                <a:solidFill>
                  <a:srgbClr val="DD70A5"/>
                </a:solidFill>
              </a:rPr>
              <a:t> </a:t>
            </a:r>
            <a:endParaRPr lang="en-US" sz="2800" dirty="0">
              <a:solidFill>
                <a:srgbClr val="DD7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07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페인팅, 연기, 예술이(가) 표시된 사진&#10;&#10;자동 생성된 설명">
            <a:extLst>
              <a:ext uri="{FF2B5EF4-FFF2-40B4-BE49-F238E27FC236}">
                <a16:creationId xmlns:a16="http://schemas.microsoft.com/office/drawing/2014/main" id="{07A74D08-79CD-15AE-9C67-DF07D1F7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3" b="8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FEB87D-478E-CAFC-9BC6-FFE7CE06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69" y="2801260"/>
            <a:ext cx="9813357" cy="872046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rgbClr val="DD70A5"/>
                </a:solidFill>
              </a:rPr>
              <a:t>이상입니다</a:t>
            </a:r>
            <a:endParaRPr lang="en-US" sz="2800" dirty="0">
              <a:solidFill>
                <a:srgbClr val="DD7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2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스케치, 그림, 예술이(가) 표시된 사진&#10;&#10;자동 생성된 설명">
            <a:extLst>
              <a:ext uri="{FF2B5EF4-FFF2-40B4-BE49-F238E27FC236}">
                <a16:creationId xmlns:a16="http://schemas.microsoft.com/office/drawing/2014/main" id="{07C76DEA-B236-F78D-BEDA-A77214A1E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597" r="13153"/>
          <a:stretch/>
        </p:blipFill>
        <p:spPr>
          <a:xfrm rot="10800000">
            <a:off x="7451965" y="1665520"/>
            <a:ext cx="4266960" cy="4266968"/>
          </a:xfrm>
          <a:noFill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8DE4A-569A-8448-BE6D-46BB969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766064"/>
            <a:ext cx="7031523" cy="1179576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rgbClr val="DD70A5"/>
                </a:solidFill>
              </a:rPr>
              <a:t>2-1. </a:t>
            </a:r>
            <a:r>
              <a:rPr lang="ko-KR" altLang="en-US" sz="3800" dirty="0">
                <a:solidFill>
                  <a:srgbClr val="DD70A5"/>
                </a:solidFill>
              </a:rPr>
              <a:t>나만의 </a:t>
            </a:r>
            <a:r>
              <a:rPr lang="en-US" altLang="ko-KR" sz="3800" dirty="0">
                <a:solidFill>
                  <a:srgbClr val="DD70A5"/>
                </a:solidFill>
              </a:rPr>
              <a:t>Effect – </a:t>
            </a:r>
            <a:r>
              <a:rPr lang="ko-KR" altLang="en-US" sz="2800" dirty="0">
                <a:solidFill>
                  <a:srgbClr val="DD70A5"/>
                </a:solidFill>
              </a:rPr>
              <a:t>꽃잎 </a:t>
            </a:r>
            <a:r>
              <a:rPr lang="ko-KR" altLang="en-US" sz="2800" dirty="0" err="1">
                <a:solidFill>
                  <a:srgbClr val="DD70A5"/>
                </a:solidFill>
              </a:rPr>
              <a:t>파티클</a:t>
            </a:r>
            <a:endParaRPr lang="en-US" sz="2800" dirty="0">
              <a:solidFill>
                <a:srgbClr val="DD70A5"/>
              </a:solidFill>
            </a:endParaRPr>
          </a:p>
        </p:txBody>
      </p:sp>
      <p:pic>
        <p:nvPicPr>
          <p:cNvPr id="2" name="그림 1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11D3C90-238F-C0D8-3F0D-6146E0AC0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8" t="17332" r="32167" b="44008"/>
          <a:stretch/>
        </p:blipFill>
        <p:spPr>
          <a:xfrm>
            <a:off x="1659636" y="2343522"/>
            <a:ext cx="4480560" cy="3576351"/>
          </a:xfrm>
          <a:prstGeom prst="rect">
            <a:avLst/>
          </a:prstGeo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045F262-9478-5E07-6631-7D9B2C14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noProof="0" smtClean="0"/>
              <a:pPr rtl="0">
                <a:spcAft>
                  <a:spcPts val="600"/>
                </a:spcAft>
              </a:pPr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261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61621-172E-3F3E-0BC7-E8151D54E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2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0142D2E-66A5-8FA0-5E7B-261FF1BB7398}"/>
              </a:ext>
            </a:extLst>
          </p:cNvPr>
          <p:cNvSpPr txBox="1">
            <a:spLocks/>
          </p:cNvSpPr>
          <p:nvPr/>
        </p:nvSpPr>
        <p:spPr>
          <a:xfrm>
            <a:off x="4997303" y="3083441"/>
            <a:ext cx="3732027" cy="4802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1.  </a:t>
            </a:r>
            <a:r>
              <a:rPr lang="ko-KR" altLang="en-US" sz="2000" kern="0" dirty="0">
                <a:solidFill>
                  <a:srgbClr val="FF0000"/>
                </a:solidFill>
              </a:rPr>
              <a:t>새로운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파티클</a:t>
            </a:r>
            <a:r>
              <a:rPr lang="ko-KR" altLang="en-US" sz="2000" kern="0" dirty="0">
                <a:solidFill>
                  <a:srgbClr val="FF0000"/>
                </a:solidFill>
              </a:rPr>
              <a:t> 시스템 생성</a:t>
            </a:r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36A41F-791C-0BF2-0F71-7C71E155B654}"/>
              </a:ext>
            </a:extLst>
          </p:cNvPr>
          <p:cNvSpPr/>
          <p:nvPr/>
        </p:nvSpPr>
        <p:spPr>
          <a:xfrm>
            <a:off x="5922335" y="4795284"/>
            <a:ext cx="2243470" cy="350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1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C72309A-217E-5E2A-79E2-FF4A7DCBB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357" r="-988" b="6822"/>
          <a:stretch/>
        </p:blipFill>
        <p:spPr>
          <a:xfrm>
            <a:off x="0" y="0"/>
            <a:ext cx="1231250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63EBF1-6EC4-6BFC-F89E-16C958E84AD9}"/>
              </a:ext>
            </a:extLst>
          </p:cNvPr>
          <p:cNvSpPr/>
          <p:nvPr/>
        </p:nvSpPr>
        <p:spPr>
          <a:xfrm>
            <a:off x="9324753" y="563526"/>
            <a:ext cx="3211033" cy="5932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12E0882-7907-D6B9-EF7C-67DA9754A771}"/>
              </a:ext>
            </a:extLst>
          </p:cNvPr>
          <p:cNvSpPr txBox="1">
            <a:spLocks/>
          </p:cNvSpPr>
          <p:nvPr/>
        </p:nvSpPr>
        <p:spPr>
          <a:xfrm>
            <a:off x="6262577" y="202019"/>
            <a:ext cx="3848985" cy="4802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파티클</a:t>
            </a:r>
            <a:r>
              <a:rPr lang="en-US" altLang="ko-KR" sz="2000" dirty="0"/>
              <a:t> </a:t>
            </a:r>
            <a:r>
              <a:rPr lang="ko-KR" altLang="en-US" sz="2000" dirty="0"/>
              <a:t>시스템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슈리켄</a:t>
            </a:r>
            <a:r>
              <a:rPr lang="en-US" altLang="ko-KR" sz="2000" dirty="0"/>
              <a:t>(Shuriken)</a:t>
            </a:r>
            <a:endParaRPr lang="en-US" altLang="ko-KR" sz="2000" kern="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FCA922-A796-7CF0-7655-3D2FEA12CA2D}"/>
              </a:ext>
            </a:extLst>
          </p:cNvPr>
          <p:cNvCxnSpPr>
            <a:cxnSpLocks/>
          </p:cNvCxnSpPr>
          <p:nvPr/>
        </p:nvCxnSpPr>
        <p:spPr>
          <a:xfrm>
            <a:off x="10015870" y="202019"/>
            <a:ext cx="595423" cy="361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2974CF96-3599-6B24-26F5-3905B785248D}"/>
              </a:ext>
            </a:extLst>
          </p:cNvPr>
          <p:cNvSpPr txBox="1">
            <a:spLocks/>
          </p:cNvSpPr>
          <p:nvPr/>
        </p:nvSpPr>
        <p:spPr>
          <a:xfrm>
            <a:off x="5688420" y="5000848"/>
            <a:ext cx="3505200" cy="4802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기본 </a:t>
            </a:r>
            <a:r>
              <a:rPr lang="ko-KR" altLang="en-US" sz="2000" dirty="0" err="1"/>
              <a:t>텍스쳐가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설정되어있음</a:t>
            </a:r>
            <a:endParaRPr lang="en-US" altLang="ko-KR" sz="2000" kern="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A775B3-11A6-87F2-257F-FCEAADD3113E}"/>
              </a:ext>
            </a:extLst>
          </p:cNvPr>
          <p:cNvCxnSpPr>
            <a:cxnSpLocks/>
          </p:cNvCxnSpPr>
          <p:nvPr/>
        </p:nvCxnSpPr>
        <p:spPr>
          <a:xfrm>
            <a:off x="8506046" y="5321563"/>
            <a:ext cx="8187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9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247F5BA-D15E-E852-946A-920BCB64A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1" b="69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364D8A4-A706-BBB8-D28B-BE709177055E}"/>
              </a:ext>
            </a:extLst>
          </p:cNvPr>
          <p:cNvSpPr txBox="1">
            <a:spLocks/>
          </p:cNvSpPr>
          <p:nvPr/>
        </p:nvSpPr>
        <p:spPr>
          <a:xfrm>
            <a:off x="2998383" y="4842259"/>
            <a:ext cx="2530548" cy="4802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2. Drag &amp; Drop !</a:t>
            </a:r>
          </a:p>
          <a:p>
            <a:r>
              <a:rPr lang="en-US" altLang="ko-KR" sz="2000" kern="0" dirty="0">
                <a:solidFill>
                  <a:srgbClr val="FF0000"/>
                </a:solidFill>
              </a:rPr>
              <a:t>   (</a:t>
            </a:r>
            <a:r>
              <a:rPr lang="ko-KR" altLang="en-US" sz="2000" kern="0" dirty="0" err="1">
                <a:solidFill>
                  <a:srgbClr val="FF0000"/>
                </a:solidFill>
              </a:rPr>
              <a:t>텍스쳐</a:t>
            </a:r>
            <a:r>
              <a:rPr lang="ko-KR" altLang="en-US" sz="2000" kern="0" dirty="0">
                <a:solidFill>
                  <a:srgbClr val="FF0000"/>
                </a:solidFill>
              </a:rPr>
              <a:t> 가져오기</a:t>
            </a:r>
            <a:r>
              <a:rPr lang="en-US" altLang="ko-KR" sz="2000" kern="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7836FE63-600A-2FD8-7448-601ACF43F8F2}"/>
              </a:ext>
            </a:extLst>
          </p:cNvPr>
          <p:cNvSpPr/>
          <p:nvPr/>
        </p:nvSpPr>
        <p:spPr>
          <a:xfrm rot="254009">
            <a:off x="229515" y="5318972"/>
            <a:ext cx="6480481" cy="189620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2317B-DE54-F5CB-536A-30D6CA81EB4B}"/>
              </a:ext>
            </a:extLst>
          </p:cNvPr>
          <p:cNvSpPr/>
          <p:nvPr/>
        </p:nvSpPr>
        <p:spPr>
          <a:xfrm>
            <a:off x="6652434" y="6560289"/>
            <a:ext cx="630870" cy="191386"/>
          </a:xfrm>
          <a:prstGeom prst="rect">
            <a:avLst/>
          </a:prstGeom>
          <a:solidFill>
            <a:srgbClr val="CC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leaf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6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C454A98-ABE6-EE6E-66A3-E22DC8483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7" b="75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13403F3-8864-AAA0-E555-41D3D10B3A1B}"/>
              </a:ext>
            </a:extLst>
          </p:cNvPr>
          <p:cNvSpPr txBox="1">
            <a:spLocks/>
          </p:cNvSpPr>
          <p:nvPr/>
        </p:nvSpPr>
        <p:spPr>
          <a:xfrm>
            <a:off x="10026498" y="4985803"/>
            <a:ext cx="2636873" cy="4802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kern="0" dirty="0">
                <a:solidFill>
                  <a:srgbClr val="FF0000"/>
                </a:solidFill>
              </a:rPr>
              <a:t>3. </a:t>
            </a:r>
            <a:r>
              <a:rPr lang="ko-KR" altLang="en-US" sz="2000" kern="0" dirty="0" err="1">
                <a:solidFill>
                  <a:srgbClr val="FF0000"/>
                </a:solidFill>
              </a:rPr>
              <a:t>마테리얼</a:t>
            </a:r>
            <a:r>
              <a:rPr lang="ko-KR" altLang="en-US" sz="2000" kern="0" dirty="0">
                <a:solidFill>
                  <a:srgbClr val="FF0000"/>
                </a:solidFill>
              </a:rPr>
              <a:t> 만들기</a:t>
            </a:r>
            <a:endParaRPr lang="en-US" altLang="ko-KR" sz="2000" kern="0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E9CBA-696F-65FB-3EC7-0EC47053BDA6}"/>
              </a:ext>
            </a:extLst>
          </p:cNvPr>
          <p:cNvSpPr/>
          <p:nvPr/>
        </p:nvSpPr>
        <p:spPr>
          <a:xfrm>
            <a:off x="7644805" y="5050469"/>
            <a:ext cx="2243470" cy="350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38C995-99F2-6B5E-5510-EE5D186E0F6E}"/>
              </a:ext>
            </a:extLst>
          </p:cNvPr>
          <p:cNvSpPr/>
          <p:nvPr/>
        </p:nvSpPr>
        <p:spPr>
          <a:xfrm>
            <a:off x="2941669" y="5688420"/>
            <a:ext cx="630870" cy="191386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7C7C7C"/>
                </a:solidFill>
              </a:rPr>
              <a:t>leaf</a:t>
            </a:r>
            <a:endParaRPr lang="ko-KR" altLang="en-US" sz="1000" dirty="0">
              <a:solidFill>
                <a:srgbClr val="7C7C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109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16c05727-aa75-4e4a-9b5f-8a80a116589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{42902C64-17F2-497A-A5A3-A89D501A9831}tf89338750_win32</Template>
  <TotalTime>2390</TotalTime>
  <Words>1012</Words>
  <Application>Microsoft Office PowerPoint</Application>
  <PresentationFormat>와이드스크린</PresentationFormat>
  <Paragraphs>181</Paragraphs>
  <Slides>41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Noto Sans Demilight</vt:lpstr>
      <vt:lpstr>Noto Sans KR</vt:lpstr>
      <vt:lpstr>맑은 고딕</vt:lpstr>
      <vt:lpstr>Arial</vt:lpstr>
      <vt:lpstr>Univers</vt:lpstr>
      <vt:lpstr>GradientUnivers</vt:lpstr>
      <vt:lpstr> 나만의 Effect 만들기</vt:lpstr>
      <vt:lpstr>목차</vt:lpstr>
      <vt:lpstr>1. 파티클 시스템- 소개</vt:lpstr>
      <vt:lpstr>1.  파티클 시스템 - Effect의 필수 요소</vt:lpstr>
      <vt:lpstr>2-1. 나만의 Effect – 꽃잎 파티클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NOTE : Additive, Alpha Blended의 차이</vt:lpstr>
      <vt:lpstr>PowerPoint 프레젠테이션</vt:lpstr>
      <vt:lpstr>PowerPoint 프레젠테이션</vt:lpstr>
      <vt:lpstr>2-1. 꽃잎 파티클 완성</vt:lpstr>
      <vt:lpstr>2-2. 나만의 Effect  파티클 시스템  구조 살펴보기</vt:lpstr>
      <vt:lpstr>PowerPoint 프레젠테이션</vt:lpstr>
      <vt:lpstr>PowerPoint 프레젠테이션</vt:lpstr>
      <vt:lpstr>PowerPoint 프레젠테이션</vt:lpstr>
      <vt:lpstr>NOTE : Shape 조절</vt:lpstr>
      <vt:lpstr>PowerPoint 프레젠테이션</vt:lpstr>
      <vt:lpstr>PowerPoint 프레젠테이션</vt:lpstr>
      <vt:lpstr>2-3. 나만의 Effect - 마우스 하트 Effect </vt:lpstr>
      <vt:lpstr>NOTE : 소스 코드</vt:lpstr>
      <vt:lpstr>PowerPoint 프레젠테이션</vt:lpstr>
      <vt:lpstr>PowerPoint 프레젠테이션</vt:lpstr>
      <vt:lpstr>PowerPoint 프레젠테이션</vt:lpstr>
      <vt:lpstr>중간 결과 1</vt:lpstr>
      <vt:lpstr>PowerPoint 프레젠테이션</vt:lpstr>
      <vt:lpstr>PowerPoint 프레젠테이션</vt:lpstr>
      <vt:lpstr>PowerPoint 프레젠테이션</vt:lpstr>
      <vt:lpstr>중간 결과 2</vt:lpstr>
      <vt:lpstr>PowerPoint 프레젠테이션</vt:lpstr>
      <vt:lpstr>PowerPoint 프레젠테이션</vt:lpstr>
      <vt:lpstr>마우스 하트 Effect 완성</vt:lpstr>
      <vt:lpstr>2-4. 나만의 Effect - 마우스 트윙클 Effect</vt:lpstr>
      <vt:lpstr>PowerPoint 프레젠테이션</vt:lpstr>
      <vt:lpstr>PowerPoint 프레젠테이션</vt:lpstr>
      <vt:lpstr>마우스 트윙클 Effect 완성</vt:lpstr>
      <vt:lpstr>3. 자료 – 빌드한 webGL 프로젝트 깃허브 주소 </vt:lpstr>
      <vt:lpstr>3. 자료 – 출처 </vt:lpstr>
      <vt:lpstr>이상입니다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나만의 Effect 만들기</dc:title>
  <dc:creator>금비 윤</dc:creator>
  <cp:lastModifiedBy>금비 윤</cp:lastModifiedBy>
  <cp:revision>1</cp:revision>
  <dcterms:created xsi:type="dcterms:W3CDTF">2023-11-25T06:46:25Z</dcterms:created>
  <dcterms:modified xsi:type="dcterms:W3CDTF">2023-11-29T00:41:00Z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